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3"/>
  </p:sldMasterIdLst>
  <p:notesMasterIdLst>
    <p:notesMasterId r:id="rId18"/>
  </p:notesMasterIdLst>
  <p:sldIdLst>
    <p:sldId id="256" r:id="rId4"/>
    <p:sldId id="311" r:id="rId5"/>
    <p:sldId id="310" r:id="rId6"/>
    <p:sldId id="258" r:id="rId7"/>
    <p:sldId id="259" r:id="rId8"/>
    <p:sldId id="262" r:id="rId9"/>
    <p:sldId id="301" r:id="rId10"/>
    <p:sldId id="303" r:id="rId11"/>
    <p:sldId id="268" r:id="rId12"/>
    <p:sldId id="307" r:id="rId13"/>
    <p:sldId id="312" r:id="rId14"/>
    <p:sldId id="313" r:id="rId15"/>
    <p:sldId id="309" r:id="rId16"/>
    <p:sldId id="299" r:id="rId17"/>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9" autoAdjust="0"/>
    <p:restoredTop sz="94586"/>
  </p:normalViewPr>
  <p:slideViewPr>
    <p:cSldViewPr>
      <p:cViewPr varScale="1">
        <p:scale>
          <a:sx n="102" d="100"/>
          <a:sy n="102" d="100"/>
        </p:scale>
        <p:origin x="1920"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31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1.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a:extLst>
              <a:ext uri="{FF2B5EF4-FFF2-40B4-BE49-F238E27FC236}">
                <a16:creationId xmlns:a16="http://schemas.microsoft.com/office/drawing/2014/main" id="{96001BA2-BB1A-A44F-8292-CAEB9883C7B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tr-TR"/>
          </a:p>
        </p:txBody>
      </p:sp>
      <p:sp>
        <p:nvSpPr>
          <p:cNvPr id="3" name="2 Veri Yer Tutucusu">
            <a:extLst>
              <a:ext uri="{FF2B5EF4-FFF2-40B4-BE49-F238E27FC236}">
                <a16:creationId xmlns:a16="http://schemas.microsoft.com/office/drawing/2014/main" id="{0A1C6487-10E8-8D42-80CB-84483B9B3FF8}"/>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70D22099-E3A9-124D-951B-32FA6002128B}" type="datetimeFigureOut">
              <a:rPr lang="tr-TR"/>
              <a:pPr>
                <a:defRPr/>
              </a:pPr>
              <a:t>15.01.2021</a:t>
            </a:fld>
            <a:endParaRPr lang="tr-TR"/>
          </a:p>
        </p:txBody>
      </p:sp>
      <p:sp>
        <p:nvSpPr>
          <p:cNvPr id="4" name="3 Slayt Görüntüsü Yer Tutucusu">
            <a:extLst>
              <a:ext uri="{FF2B5EF4-FFF2-40B4-BE49-F238E27FC236}">
                <a16:creationId xmlns:a16="http://schemas.microsoft.com/office/drawing/2014/main" id="{0A02C04C-4B45-3C40-B3AA-77C94CE2E385}"/>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a:extLst>
              <a:ext uri="{FF2B5EF4-FFF2-40B4-BE49-F238E27FC236}">
                <a16:creationId xmlns:a16="http://schemas.microsoft.com/office/drawing/2014/main" id="{B42BD4BF-82BE-794E-9960-FDBA349BFDDE}"/>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5 Altbilgi Yer Tutucusu">
            <a:extLst>
              <a:ext uri="{FF2B5EF4-FFF2-40B4-BE49-F238E27FC236}">
                <a16:creationId xmlns:a16="http://schemas.microsoft.com/office/drawing/2014/main" id="{3C9F5052-FAEE-F34A-B1B2-7CD8EFEC52D9}"/>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tr-TR"/>
          </a:p>
        </p:txBody>
      </p:sp>
      <p:sp>
        <p:nvSpPr>
          <p:cNvPr id="7" name="6 Slayt Numarası Yer Tutucusu">
            <a:extLst>
              <a:ext uri="{FF2B5EF4-FFF2-40B4-BE49-F238E27FC236}">
                <a16:creationId xmlns:a16="http://schemas.microsoft.com/office/drawing/2014/main" id="{E638B204-38AF-9E40-80B7-F8D7FE0F489D}"/>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4A2392E4-D102-494C-AF6F-BA01BE82097A}" type="slidenum">
              <a:rPr lang="tr-TR" altLang="tr-TR"/>
              <a:pPr/>
              <a:t>‹#›</a:t>
            </a:fld>
            <a:endParaRPr lang="tr-TR" altLang="tr-T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4A2392E4-D102-494C-AF6F-BA01BE82097A}" type="slidenum">
              <a:rPr lang="tr-TR" altLang="tr-TR" smtClean="0"/>
              <a:pPr/>
              <a:t>10</a:t>
            </a:fld>
            <a:endParaRPr lang="tr-TR" altLang="tr-TR"/>
          </a:p>
        </p:txBody>
      </p:sp>
    </p:spTree>
    <p:extLst>
      <p:ext uri="{BB962C8B-B14F-4D97-AF65-F5344CB8AC3E}">
        <p14:creationId xmlns:p14="http://schemas.microsoft.com/office/powerpoint/2010/main" val="16956537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tr-TR"/>
              <a:t>Asıl başlık stili için tıklatın</a:t>
            </a:r>
            <a:endParaRPr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a:t>Asıl alt başlık stilini düzenlemek için tıklatın</a:t>
            </a:r>
            <a:endParaRPr lang="en-US"/>
          </a:p>
        </p:txBody>
      </p:sp>
      <p:sp>
        <p:nvSpPr>
          <p:cNvPr id="4" name="29 Veri Yer Tutucusu">
            <a:extLst>
              <a:ext uri="{FF2B5EF4-FFF2-40B4-BE49-F238E27FC236}">
                <a16:creationId xmlns:a16="http://schemas.microsoft.com/office/drawing/2014/main" id="{BF24DD4D-BC04-3E49-A044-6245B8343C80}"/>
              </a:ext>
            </a:extLst>
          </p:cNvPr>
          <p:cNvSpPr>
            <a:spLocks noGrp="1"/>
          </p:cNvSpPr>
          <p:nvPr>
            <p:ph type="dt" sz="half" idx="10"/>
          </p:nvPr>
        </p:nvSpPr>
        <p:spPr/>
        <p:txBody>
          <a:bodyPr/>
          <a:lstStyle>
            <a:lvl1pPr>
              <a:defRPr/>
            </a:lvl1pPr>
          </a:lstStyle>
          <a:p>
            <a:pPr>
              <a:defRPr/>
            </a:pPr>
            <a:fld id="{497860AD-DF3E-4A40-BC5C-E24C7E6FBC4D}" type="datetimeFigureOut">
              <a:rPr lang="tr-TR"/>
              <a:pPr>
                <a:defRPr/>
              </a:pPr>
              <a:t>15.01.2021</a:t>
            </a:fld>
            <a:endParaRPr lang="tr-TR"/>
          </a:p>
        </p:txBody>
      </p:sp>
      <p:sp>
        <p:nvSpPr>
          <p:cNvPr id="5" name="18 Altbilgi Yer Tutucusu">
            <a:extLst>
              <a:ext uri="{FF2B5EF4-FFF2-40B4-BE49-F238E27FC236}">
                <a16:creationId xmlns:a16="http://schemas.microsoft.com/office/drawing/2014/main" id="{A70E2F0A-6594-1143-88BE-9FCAF22C26B6}"/>
              </a:ext>
            </a:extLst>
          </p:cNvPr>
          <p:cNvSpPr>
            <a:spLocks noGrp="1"/>
          </p:cNvSpPr>
          <p:nvPr>
            <p:ph type="ftr" sz="quarter" idx="11"/>
          </p:nvPr>
        </p:nvSpPr>
        <p:spPr/>
        <p:txBody>
          <a:bodyPr/>
          <a:lstStyle>
            <a:lvl1pPr>
              <a:defRPr/>
            </a:lvl1pPr>
          </a:lstStyle>
          <a:p>
            <a:pPr>
              <a:defRPr/>
            </a:pPr>
            <a:endParaRPr lang="tr-TR"/>
          </a:p>
        </p:txBody>
      </p:sp>
      <p:sp>
        <p:nvSpPr>
          <p:cNvPr id="6" name="26 Slayt Numarası Yer Tutucusu">
            <a:extLst>
              <a:ext uri="{FF2B5EF4-FFF2-40B4-BE49-F238E27FC236}">
                <a16:creationId xmlns:a16="http://schemas.microsoft.com/office/drawing/2014/main" id="{37B4A43D-89D1-4140-91C7-F2CE1CA5F52B}"/>
              </a:ext>
            </a:extLst>
          </p:cNvPr>
          <p:cNvSpPr>
            <a:spLocks noGrp="1"/>
          </p:cNvSpPr>
          <p:nvPr>
            <p:ph type="sldNum" sz="quarter" idx="12"/>
          </p:nvPr>
        </p:nvSpPr>
        <p:spPr/>
        <p:txBody>
          <a:bodyPr/>
          <a:lstStyle>
            <a:lvl1pPr>
              <a:defRPr>
                <a:solidFill>
                  <a:srgbClr val="D1EAEE"/>
                </a:solidFill>
              </a:defRPr>
            </a:lvl1pPr>
          </a:lstStyle>
          <a:p>
            <a:fld id="{A60D8685-A2AD-444C-B1A0-D7DBF6068237}" type="slidenum">
              <a:rPr lang="tr-TR" altLang="tr-TR"/>
              <a:pPr/>
              <a:t>‹#›</a:t>
            </a:fld>
            <a:endParaRPr lang="tr-TR" altLang="tr-TR"/>
          </a:p>
        </p:txBody>
      </p:sp>
    </p:spTree>
    <p:extLst>
      <p:ext uri="{BB962C8B-B14F-4D97-AF65-F5344CB8AC3E}">
        <p14:creationId xmlns:p14="http://schemas.microsoft.com/office/powerpoint/2010/main" val="16653354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9 Veri Yer Tutucusu">
            <a:extLst>
              <a:ext uri="{FF2B5EF4-FFF2-40B4-BE49-F238E27FC236}">
                <a16:creationId xmlns:a16="http://schemas.microsoft.com/office/drawing/2014/main" id="{B6A99F1D-1F28-1E42-AD59-B8A63FC2D051}"/>
              </a:ext>
            </a:extLst>
          </p:cNvPr>
          <p:cNvSpPr>
            <a:spLocks noGrp="1"/>
          </p:cNvSpPr>
          <p:nvPr>
            <p:ph type="dt" sz="half" idx="10"/>
          </p:nvPr>
        </p:nvSpPr>
        <p:spPr/>
        <p:txBody>
          <a:bodyPr/>
          <a:lstStyle>
            <a:lvl1pPr>
              <a:defRPr/>
            </a:lvl1pPr>
          </a:lstStyle>
          <a:p>
            <a:pPr>
              <a:defRPr/>
            </a:pPr>
            <a:fld id="{24CCD167-DE5C-4948-9C65-D63B64F49F74}" type="datetimeFigureOut">
              <a:rPr lang="tr-TR"/>
              <a:pPr>
                <a:defRPr/>
              </a:pPr>
              <a:t>15.01.2021</a:t>
            </a:fld>
            <a:endParaRPr lang="tr-TR"/>
          </a:p>
        </p:txBody>
      </p:sp>
      <p:sp>
        <p:nvSpPr>
          <p:cNvPr id="5" name="21 Altbilgi Yer Tutucusu">
            <a:extLst>
              <a:ext uri="{FF2B5EF4-FFF2-40B4-BE49-F238E27FC236}">
                <a16:creationId xmlns:a16="http://schemas.microsoft.com/office/drawing/2014/main" id="{F1A4044B-4695-C84A-84B8-7C1F553A099D}"/>
              </a:ext>
            </a:extLst>
          </p:cNvPr>
          <p:cNvSpPr>
            <a:spLocks noGrp="1"/>
          </p:cNvSpPr>
          <p:nvPr>
            <p:ph type="ftr" sz="quarter" idx="11"/>
          </p:nvPr>
        </p:nvSpPr>
        <p:spPr/>
        <p:txBody>
          <a:bodyPr/>
          <a:lstStyle>
            <a:lvl1pPr>
              <a:defRPr/>
            </a:lvl1pPr>
          </a:lstStyle>
          <a:p>
            <a:pPr>
              <a:defRPr/>
            </a:pPr>
            <a:endParaRPr lang="tr-TR"/>
          </a:p>
        </p:txBody>
      </p:sp>
      <p:sp>
        <p:nvSpPr>
          <p:cNvPr id="6" name="17 Slayt Numarası Yer Tutucusu">
            <a:extLst>
              <a:ext uri="{FF2B5EF4-FFF2-40B4-BE49-F238E27FC236}">
                <a16:creationId xmlns:a16="http://schemas.microsoft.com/office/drawing/2014/main" id="{EB02B94A-3C16-504B-BB90-2B7F1E7B37AF}"/>
              </a:ext>
            </a:extLst>
          </p:cNvPr>
          <p:cNvSpPr>
            <a:spLocks noGrp="1"/>
          </p:cNvSpPr>
          <p:nvPr>
            <p:ph type="sldNum" sz="quarter" idx="12"/>
          </p:nvPr>
        </p:nvSpPr>
        <p:spPr/>
        <p:txBody>
          <a:bodyPr/>
          <a:lstStyle>
            <a:lvl1pPr>
              <a:defRPr/>
            </a:lvl1pPr>
          </a:lstStyle>
          <a:p>
            <a:fld id="{6B9B3C6B-CD8F-1340-8682-416DA15EEB8C}" type="slidenum">
              <a:rPr lang="tr-TR" altLang="tr-TR"/>
              <a:pPr/>
              <a:t>‹#›</a:t>
            </a:fld>
            <a:endParaRPr lang="tr-TR" altLang="tr-TR"/>
          </a:p>
        </p:txBody>
      </p:sp>
    </p:spTree>
    <p:extLst>
      <p:ext uri="{BB962C8B-B14F-4D97-AF65-F5344CB8AC3E}">
        <p14:creationId xmlns:p14="http://schemas.microsoft.com/office/powerpoint/2010/main" val="3887096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lang="tr-TR"/>
              <a:t>Asıl başlık stili için tıklatın</a:t>
            </a:r>
            <a:endParaRPr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9 Veri Yer Tutucusu">
            <a:extLst>
              <a:ext uri="{FF2B5EF4-FFF2-40B4-BE49-F238E27FC236}">
                <a16:creationId xmlns:a16="http://schemas.microsoft.com/office/drawing/2014/main" id="{65DDED58-8B3F-4549-9AA8-510E41FBBFAF}"/>
              </a:ext>
            </a:extLst>
          </p:cNvPr>
          <p:cNvSpPr>
            <a:spLocks noGrp="1"/>
          </p:cNvSpPr>
          <p:nvPr>
            <p:ph type="dt" sz="half" idx="10"/>
          </p:nvPr>
        </p:nvSpPr>
        <p:spPr/>
        <p:txBody>
          <a:bodyPr/>
          <a:lstStyle>
            <a:lvl1pPr>
              <a:defRPr/>
            </a:lvl1pPr>
          </a:lstStyle>
          <a:p>
            <a:pPr>
              <a:defRPr/>
            </a:pPr>
            <a:fld id="{DC7B0123-2885-3743-99DF-7BB8A2E405B4}" type="datetimeFigureOut">
              <a:rPr lang="tr-TR"/>
              <a:pPr>
                <a:defRPr/>
              </a:pPr>
              <a:t>15.01.2021</a:t>
            </a:fld>
            <a:endParaRPr lang="tr-TR"/>
          </a:p>
        </p:txBody>
      </p:sp>
      <p:sp>
        <p:nvSpPr>
          <p:cNvPr id="5" name="21 Altbilgi Yer Tutucusu">
            <a:extLst>
              <a:ext uri="{FF2B5EF4-FFF2-40B4-BE49-F238E27FC236}">
                <a16:creationId xmlns:a16="http://schemas.microsoft.com/office/drawing/2014/main" id="{4F3E3A1E-8BE4-2341-AB61-9046BEDEC6D9}"/>
              </a:ext>
            </a:extLst>
          </p:cNvPr>
          <p:cNvSpPr>
            <a:spLocks noGrp="1"/>
          </p:cNvSpPr>
          <p:nvPr>
            <p:ph type="ftr" sz="quarter" idx="11"/>
          </p:nvPr>
        </p:nvSpPr>
        <p:spPr/>
        <p:txBody>
          <a:bodyPr/>
          <a:lstStyle>
            <a:lvl1pPr>
              <a:defRPr/>
            </a:lvl1pPr>
          </a:lstStyle>
          <a:p>
            <a:pPr>
              <a:defRPr/>
            </a:pPr>
            <a:endParaRPr lang="tr-TR"/>
          </a:p>
        </p:txBody>
      </p:sp>
      <p:sp>
        <p:nvSpPr>
          <p:cNvPr id="6" name="17 Slayt Numarası Yer Tutucusu">
            <a:extLst>
              <a:ext uri="{FF2B5EF4-FFF2-40B4-BE49-F238E27FC236}">
                <a16:creationId xmlns:a16="http://schemas.microsoft.com/office/drawing/2014/main" id="{F71D202E-C0D7-ED48-89EE-6A3602E7935C}"/>
              </a:ext>
            </a:extLst>
          </p:cNvPr>
          <p:cNvSpPr>
            <a:spLocks noGrp="1"/>
          </p:cNvSpPr>
          <p:nvPr>
            <p:ph type="sldNum" sz="quarter" idx="12"/>
          </p:nvPr>
        </p:nvSpPr>
        <p:spPr/>
        <p:txBody>
          <a:bodyPr/>
          <a:lstStyle>
            <a:lvl1pPr>
              <a:defRPr/>
            </a:lvl1pPr>
          </a:lstStyle>
          <a:p>
            <a:fld id="{2DE24C5D-252C-5043-9E23-41C9EDA442E2}" type="slidenum">
              <a:rPr lang="tr-TR" altLang="tr-TR"/>
              <a:pPr/>
              <a:t>‹#›</a:t>
            </a:fld>
            <a:endParaRPr lang="tr-TR" altLang="tr-TR"/>
          </a:p>
        </p:txBody>
      </p:sp>
    </p:spTree>
    <p:extLst>
      <p:ext uri="{BB962C8B-B14F-4D97-AF65-F5344CB8AC3E}">
        <p14:creationId xmlns:p14="http://schemas.microsoft.com/office/powerpoint/2010/main" val="467957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endParaRPr lang="en-US"/>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9 Veri Yer Tutucusu">
            <a:extLst>
              <a:ext uri="{FF2B5EF4-FFF2-40B4-BE49-F238E27FC236}">
                <a16:creationId xmlns:a16="http://schemas.microsoft.com/office/drawing/2014/main" id="{81883C29-2B2F-144E-9524-B6FA2EA1C076}"/>
              </a:ext>
            </a:extLst>
          </p:cNvPr>
          <p:cNvSpPr>
            <a:spLocks noGrp="1"/>
          </p:cNvSpPr>
          <p:nvPr>
            <p:ph type="dt" sz="half" idx="10"/>
          </p:nvPr>
        </p:nvSpPr>
        <p:spPr/>
        <p:txBody>
          <a:bodyPr/>
          <a:lstStyle>
            <a:lvl1pPr>
              <a:defRPr/>
            </a:lvl1pPr>
          </a:lstStyle>
          <a:p>
            <a:pPr>
              <a:defRPr/>
            </a:pPr>
            <a:fld id="{DEA000F7-B28A-0748-BCCA-8E25F900D320}" type="datetimeFigureOut">
              <a:rPr lang="tr-TR"/>
              <a:pPr>
                <a:defRPr/>
              </a:pPr>
              <a:t>15.01.2021</a:t>
            </a:fld>
            <a:endParaRPr lang="tr-TR"/>
          </a:p>
        </p:txBody>
      </p:sp>
      <p:sp>
        <p:nvSpPr>
          <p:cNvPr id="5" name="21 Altbilgi Yer Tutucusu">
            <a:extLst>
              <a:ext uri="{FF2B5EF4-FFF2-40B4-BE49-F238E27FC236}">
                <a16:creationId xmlns:a16="http://schemas.microsoft.com/office/drawing/2014/main" id="{4A6702F7-5563-4D42-AA04-F7A15C32FCC3}"/>
              </a:ext>
            </a:extLst>
          </p:cNvPr>
          <p:cNvSpPr>
            <a:spLocks noGrp="1"/>
          </p:cNvSpPr>
          <p:nvPr>
            <p:ph type="ftr" sz="quarter" idx="11"/>
          </p:nvPr>
        </p:nvSpPr>
        <p:spPr/>
        <p:txBody>
          <a:bodyPr/>
          <a:lstStyle>
            <a:lvl1pPr>
              <a:defRPr/>
            </a:lvl1pPr>
          </a:lstStyle>
          <a:p>
            <a:pPr>
              <a:defRPr/>
            </a:pPr>
            <a:endParaRPr lang="tr-TR"/>
          </a:p>
        </p:txBody>
      </p:sp>
      <p:sp>
        <p:nvSpPr>
          <p:cNvPr id="6" name="17 Slayt Numarası Yer Tutucusu">
            <a:extLst>
              <a:ext uri="{FF2B5EF4-FFF2-40B4-BE49-F238E27FC236}">
                <a16:creationId xmlns:a16="http://schemas.microsoft.com/office/drawing/2014/main" id="{7489CA19-CE3E-3144-953C-904DD66BADDA}"/>
              </a:ext>
            </a:extLst>
          </p:cNvPr>
          <p:cNvSpPr>
            <a:spLocks noGrp="1"/>
          </p:cNvSpPr>
          <p:nvPr>
            <p:ph type="sldNum" sz="quarter" idx="12"/>
          </p:nvPr>
        </p:nvSpPr>
        <p:spPr/>
        <p:txBody>
          <a:bodyPr/>
          <a:lstStyle>
            <a:lvl1pPr>
              <a:defRPr/>
            </a:lvl1pPr>
          </a:lstStyle>
          <a:p>
            <a:fld id="{9F13151E-E4CA-6A4E-AEFE-D37CED9FDC4C}" type="slidenum">
              <a:rPr lang="tr-TR" altLang="tr-TR"/>
              <a:pPr/>
              <a:t>‹#›</a:t>
            </a:fld>
            <a:endParaRPr lang="tr-TR" altLang="tr-TR"/>
          </a:p>
        </p:txBody>
      </p:sp>
    </p:spTree>
    <p:extLst>
      <p:ext uri="{BB962C8B-B14F-4D97-AF65-F5344CB8AC3E}">
        <p14:creationId xmlns:p14="http://schemas.microsoft.com/office/powerpoint/2010/main" val="1220115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tr-TR"/>
              <a:t>Asıl başlık stili için tıklatın</a:t>
            </a:r>
            <a:endParaRPr lang="en-US"/>
          </a:p>
        </p:txBody>
      </p:sp>
      <p:sp>
        <p:nvSpPr>
          <p:cNvPr id="3" name="2 Metin Yer Tutucusu"/>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a:t>Asıl metin stillerini düzenlemek için tıklatın</a:t>
            </a:r>
          </a:p>
        </p:txBody>
      </p:sp>
      <p:sp>
        <p:nvSpPr>
          <p:cNvPr id="4" name="3 Veri Yer Tutucusu">
            <a:extLst>
              <a:ext uri="{FF2B5EF4-FFF2-40B4-BE49-F238E27FC236}">
                <a16:creationId xmlns:a16="http://schemas.microsoft.com/office/drawing/2014/main" id="{8DEB693C-90C4-6640-BFE9-285B679C095C}"/>
              </a:ext>
            </a:extLst>
          </p:cNvPr>
          <p:cNvSpPr>
            <a:spLocks noGrp="1"/>
          </p:cNvSpPr>
          <p:nvPr>
            <p:ph type="dt" sz="half" idx="10"/>
          </p:nvPr>
        </p:nvSpPr>
        <p:spPr/>
        <p:txBody>
          <a:bodyPr/>
          <a:lstStyle>
            <a:lvl1pPr>
              <a:defRPr/>
            </a:lvl1pPr>
          </a:lstStyle>
          <a:p>
            <a:pPr>
              <a:defRPr/>
            </a:pPr>
            <a:fld id="{0C6AE048-4C2F-E64B-91A3-07E475A149F6}" type="datetimeFigureOut">
              <a:rPr lang="tr-TR"/>
              <a:pPr>
                <a:defRPr/>
              </a:pPr>
              <a:t>15.01.2021</a:t>
            </a:fld>
            <a:endParaRPr lang="tr-TR"/>
          </a:p>
        </p:txBody>
      </p:sp>
      <p:sp>
        <p:nvSpPr>
          <p:cNvPr id="5" name="4 Altbilgi Yer Tutucusu">
            <a:extLst>
              <a:ext uri="{FF2B5EF4-FFF2-40B4-BE49-F238E27FC236}">
                <a16:creationId xmlns:a16="http://schemas.microsoft.com/office/drawing/2014/main" id="{F4969E6A-D256-5441-8711-F54C30C73188}"/>
              </a:ext>
            </a:extLst>
          </p:cNvPr>
          <p:cNvSpPr>
            <a:spLocks noGrp="1"/>
          </p:cNvSpPr>
          <p:nvPr>
            <p:ph type="ftr" sz="quarter" idx="11"/>
          </p:nvPr>
        </p:nvSpPr>
        <p:spPr/>
        <p:txBody>
          <a:bodyPr/>
          <a:lstStyle>
            <a:lvl1pPr>
              <a:defRPr/>
            </a:lvl1pPr>
          </a:lstStyle>
          <a:p>
            <a:pPr>
              <a:defRPr/>
            </a:pPr>
            <a:endParaRPr lang="tr-TR"/>
          </a:p>
        </p:txBody>
      </p:sp>
      <p:sp>
        <p:nvSpPr>
          <p:cNvPr id="6" name="5 Slayt Numarası Yer Tutucusu">
            <a:extLst>
              <a:ext uri="{FF2B5EF4-FFF2-40B4-BE49-F238E27FC236}">
                <a16:creationId xmlns:a16="http://schemas.microsoft.com/office/drawing/2014/main" id="{E0071B6D-1A15-DB41-9460-B02FB87A0F30}"/>
              </a:ext>
            </a:extLst>
          </p:cNvPr>
          <p:cNvSpPr>
            <a:spLocks noGrp="1"/>
          </p:cNvSpPr>
          <p:nvPr>
            <p:ph type="sldNum" sz="quarter" idx="12"/>
          </p:nvPr>
        </p:nvSpPr>
        <p:spPr/>
        <p:txBody>
          <a:bodyPr/>
          <a:lstStyle>
            <a:lvl1pPr>
              <a:defRPr>
                <a:solidFill>
                  <a:srgbClr val="D1EAEE"/>
                </a:solidFill>
              </a:defRPr>
            </a:lvl1pPr>
          </a:lstStyle>
          <a:p>
            <a:fld id="{15197858-A0A6-F548-BE79-3F26566BC9A2}" type="slidenum">
              <a:rPr lang="tr-TR" altLang="tr-TR"/>
              <a:pPr/>
              <a:t>‹#›</a:t>
            </a:fld>
            <a:endParaRPr lang="tr-TR" altLang="tr-TR"/>
          </a:p>
        </p:txBody>
      </p:sp>
    </p:spTree>
    <p:extLst>
      <p:ext uri="{BB962C8B-B14F-4D97-AF65-F5344CB8AC3E}">
        <p14:creationId xmlns:p14="http://schemas.microsoft.com/office/powerpoint/2010/main" val="243459882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lang="tr-TR"/>
              <a:t>Asıl başlık stili için tıklatın</a:t>
            </a:r>
            <a:endParaRPr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9 Veri Yer Tutucusu">
            <a:extLst>
              <a:ext uri="{FF2B5EF4-FFF2-40B4-BE49-F238E27FC236}">
                <a16:creationId xmlns:a16="http://schemas.microsoft.com/office/drawing/2014/main" id="{103EE5EE-4371-FD44-864A-48024367A00A}"/>
              </a:ext>
            </a:extLst>
          </p:cNvPr>
          <p:cNvSpPr>
            <a:spLocks noGrp="1"/>
          </p:cNvSpPr>
          <p:nvPr>
            <p:ph type="dt" sz="half" idx="10"/>
          </p:nvPr>
        </p:nvSpPr>
        <p:spPr/>
        <p:txBody>
          <a:bodyPr/>
          <a:lstStyle>
            <a:lvl1pPr>
              <a:defRPr/>
            </a:lvl1pPr>
          </a:lstStyle>
          <a:p>
            <a:pPr>
              <a:defRPr/>
            </a:pPr>
            <a:fld id="{922B95EC-0771-7D48-B73B-AE29F9A290B3}" type="datetimeFigureOut">
              <a:rPr lang="tr-TR"/>
              <a:pPr>
                <a:defRPr/>
              </a:pPr>
              <a:t>15.01.2021</a:t>
            </a:fld>
            <a:endParaRPr lang="tr-TR"/>
          </a:p>
        </p:txBody>
      </p:sp>
      <p:sp>
        <p:nvSpPr>
          <p:cNvPr id="6" name="21 Altbilgi Yer Tutucusu">
            <a:extLst>
              <a:ext uri="{FF2B5EF4-FFF2-40B4-BE49-F238E27FC236}">
                <a16:creationId xmlns:a16="http://schemas.microsoft.com/office/drawing/2014/main" id="{2AE15BF7-82D1-D045-941D-A701708C8495}"/>
              </a:ext>
            </a:extLst>
          </p:cNvPr>
          <p:cNvSpPr>
            <a:spLocks noGrp="1"/>
          </p:cNvSpPr>
          <p:nvPr>
            <p:ph type="ftr" sz="quarter" idx="11"/>
          </p:nvPr>
        </p:nvSpPr>
        <p:spPr/>
        <p:txBody>
          <a:bodyPr/>
          <a:lstStyle>
            <a:lvl1pPr>
              <a:defRPr/>
            </a:lvl1pPr>
          </a:lstStyle>
          <a:p>
            <a:pPr>
              <a:defRPr/>
            </a:pPr>
            <a:endParaRPr lang="tr-TR"/>
          </a:p>
        </p:txBody>
      </p:sp>
      <p:sp>
        <p:nvSpPr>
          <p:cNvPr id="7" name="17 Slayt Numarası Yer Tutucusu">
            <a:extLst>
              <a:ext uri="{FF2B5EF4-FFF2-40B4-BE49-F238E27FC236}">
                <a16:creationId xmlns:a16="http://schemas.microsoft.com/office/drawing/2014/main" id="{942722D8-92B2-F24C-A06A-C05486AA9F7B}"/>
              </a:ext>
            </a:extLst>
          </p:cNvPr>
          <p:cNvSpPr>
            <a:spLocks noGrp="1"/>
          </p:cNvSpPr>
          <p:nvPr>
            <p:ph type="sldNum" sz="quarter" idx="12"/>
          </p:nvPr>
        </p:nvSpPr>
        <p:spPr/>
        <p:txBody>
          <a:bodyPr/>
          <a:lstStyle>
            <a:lvl1pPr>
              <a:defRPr/>
            </a:lvl1pPr>
          </a:lstStyle>
          <a:p>
            <a:fld id="{C6EE0818-FC89-F741-8635-07742B3C23FA}" type="slidenum">
              <a:rPr lang="tr-TR" altLang="tr-TR"/>
              <a:pPr/>
              <a:t>‹#›</a:t>
            </a:fld>
            <a:endParaRPr lang="tr-TR" altLang="tr-TR"/>
          </a:p>
        </p:txBody>
      </p:sp>
    </p:spTree>
    <p:extLst>
      <p:ext uri="{BB962C8B-B14F-4D97-AF65-F5344CB8AC3E}">
        <p14:creationId xmlns:p14="http://schemas.microsoft.com/office/powerpoint/2010/main" val="211246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lvl1pPr>
              <a:defRPr/>
            </a:lvl1pPr>
          </a:lstStyle>
          <a:p>
            <a:r>
              <a:rPr lang="tr-TR"/>
              <a:t>Asıl başlık stili için tıklatın</a:t>
            </a:r>
            <a:endParaRPr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tr-TR"/>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tr-TR"/>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9 Veri Yer Tutucusu">
            <a:extLst>
              <a:ext uri="{FF2B5EF4-FFF2-40B4-BE49-F238E27FC236}">
                <a16:creationId xmlns:a16="http://schemas.microsoft.com/office/drawing/2014/main" id="{F58CF46A-B22A-9F49-982D-4A8E99C7DD0D}"/>
              </a:ext>
            </a:extLst>
          </p:cNvPr>
          <p:cNvSpPr>
            <a:spLocks noGrp="1"/>
          </p:cNvSpPr>
          <p:nvPr>
            <p:ph type="dt" sz="half" idx="10"/>
          </p:nvPr>
        </p:nvSpPr>
        <p:spPr/>
        <p:txBody>
          <a:bodyPr/>
          <a:lstStyle>
            <a:lvl1pPr>
              <a:defRPr/>
            </a:lvl1pPr>
          </a:lstStyle>
          <a:p>
            <a:pPr>
              <a:defRPr/>
            </a:pPr>
            <a:fld id="{E38493A4-3525-4C47-B6D2-0248A4F29459}" type="datetimeFigureOut">
              <a:rPr lang="tr-TR"/>
              <a:pPr>
                <a:defRPr/>
              </a:pPr>
              <a:t>15.01.2021</a:t>
            </a:fld>
            <a:endParaRPr lang="tr-TR"/>
          </a:p>
        </p:txBody>
      </p:sp>
      <p:sp>
        <p:nvSpPr>
          <p:cNvPr id="8" name="21 Altbilgi Yer Tutucusu">
            <a:extLst>
              <a:ext uri="{FF2B5EF4-FFF2-40B4-BE49-F238E27FC236}">
                <a16:creationId xmlns:a16="http://schemas.microsoft.com/office/drawing/2014/main" id="{71AA3618-2B7A-F344-B0F1-46AB9ED9DC0E}"/>
              </a:ext>
            </a:extLst>
          </p:cNvPr>
          <p:cNvSpPr>
            <a:spLocks noGrp="1"/>
          </p:cNvSpPr>
          <p:nvPr>
            <p:ph type="ftr" sz="quarter" idx="11"/>
          </p:nvPr>
        </p:nvSpPr>
        <p:spPr/>
        <p:txBody>
          <a:bodyPr/>
          <a:lstStyle>
            <a:lvl1pPr>
              <a:defRPr/>
            </a:lvl1pPr>
          </a:lstStyle>
          <a:p>
            <a:pPr>
              <a:defRPr/>
            </a:pPr>
            <a:endParaRPr lang="tr-TR"/>
          </a:p>
        </p:txBody>
      </p:sp>
      <p:sp>
        <p:nvSpPr>
          <p:cNvPr id="9" name="17 Slayt Numarası Yer Tutucusu">
            <a:extLst>
              <a:ext uri="{FF2B5EF4-FFF2-40B4-BE49-F238E27FC236}">
                <a16:creationId xmlns:a16="http://schemas.microsoft.com/office/drawing/2014/main" id="{9F6CCA2F-AA3C-0B4F-8048-D4E56DCF390E}"/>
              </a:ext>
            </a:extLst>
          </p:cNvPr>
          <p:cNvSpPr>
            <a:spLocks noGrp="1"/>
          </p:cNvSpPr>
          <p:nvPr>
            <p:ph type="sldNum" sz="quarter" idx="12"/>
          </p:nvPr>
        </p:nvSpPr>
        <p:spPr/>
        <p:txBody>
          <a:bodyPr/>
          <a:lstStyle>
            <a:lvl1pPr>
              <a:defRPr/>
            </a:lvl1pPr>
          </a:lstStyle>
          <a:p>
            <a:fld id="{BD3A22FC-ADBB-7041-B0E6-069562212AC5}" type="slidenum">
              <a:rPr lang="tr-TR" altLang="tr-TR"/>
              <a:pPr/>
              <a:t>‹#›</a:t>
            </a:fld>
            <a:endParaRPr lang="tr-TR" altLang="tr-TR"/>
          </a:p>
        </p:txBody>
      </p:sp>
    </p:spTree>
    <p:extLst>
      <p:ext uri="{BB962C8B-B14F-4D97-AF65-F5344CB8AC3E}">
        <p14:creationId xmlns:p14="http://schemas.microsoft.com/office/powerpoint/2010/main" val="3225100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tr-TR"/>
              <a:t>Asıl başlık stili için tıklatın</a:t>
            </a:r>
            <a:endParaRPr lang="en-US"/>
          </a:p>
        </p:txBody>
      </p:sp>
      <p:sp>
        <p:nvSpPr>
          <p:cNvPr id="3" name="9 Veri Yer Tutucusu">
            <a:extLst>
              <a:ext uri="{FF2B5EF4-FFF2-40B4-BE49-F238E27FC236}">
                <a16:creationId xmlns:a16="http://schemas.microsoft.com/office/drawing/2014/main" id="{487577F3-8F96-4C47-ACA7-2A307F164DF0}"/>
              </a:ext>
            </a:extLst>
          </p:cNvPr>
          <p:cNvSpPr>
            <a:spLocks noGrp="1"/>
          </p:cNvSpPr>
          <p:nvPr>
            <p:ph type="dt" sz="half" idx="10"/>
          </p:nvPr>
        </p:nvSpPr>
        <p:spPr/>
        <p:txBody>
          <a:bodyPr/>
          <a:lstStyle>
            <a:lvl1pPr>
              <a:defRPr/>
            </a:lvl1pPr>
          </a:lstStyle>
          <a:p>
            <a:pPr>
              <a:defRPr/>
            </a:pPr>
            <a:fld id="{4CE54CA9-0BC9-B642-936E-5F53E26CFBC4}" type="datetimeFigureOut">
              <a:rPr lang="tr-TR"/>
              <a:pPr>
                <a:defRPr/>
              </a:pPr>
              <a:t>15.01.2021</a:t>
            </a:fld>
            <a:endParaRPr lang="tr-TR"/>
          </a:p>
        </p:txBody>
      </p:sp>
      <p:sp>
        <p:nvSpPr>
          <p:cNvPr id="4" name="21 Altbilgi Yer Tutucusu">
            <a:extLst>
              <a:ext uri="{FF2B5EF4-FFF2-40B4-BE49-F238E27FC236}">
                <a16:creationId xmlns:a16="http://schemas.microsoft.com/office/drawing/2014/main" id="{EF1980BE-122D-7443-8A19-D957CC7882B4}"/>
              </a:ext>
            </a:extLst>
          </p:cNvPr>
          <p:cNvSpPr>
            <a:spLocks noGrp="1"/>
          </p:cNvSpPr>
          <p:nvPr>
            <p:ph type="ftr" sz="quarter" idx="11"/>
          </p:nvPr>
        </p:nvSpPr>
        <p:spPr/>
        <p:txBody>
          <a:bodyPr/>
          <a:lstStyle>
            <a:lvl1pPr>
              <a:defRPr/>
            </a:lvl1pPr>
          </a:lstStyle>
          <a:p>
            <a:pPr>
              <a:defRPr/>
            </a:pPr>
            <a:endParaRPr lang="tr-TR"/>
          </a:p>
        </p:txBody>
      </p:sp>
      <p:sp>
        <p:nvSpPr>
          <p:cNvPr id="5" name="17 Slayt Numarası Yer Tutucusu">
            <a:extLst>
              <a:ext uri="{FF2B5EF4-FFF2-40B4-BE49-F238E27FC236}">
                <a16:creationId xmlns:a16="http://schemas.microsoft.com/office/drawing/2014/main" id="{460F0F15-6986-2141-B000-17DBA33E11C8}"/>
              </a:ext>
            </a:extLst>
          </p:cNvPr>
          <p:cNvSpPr>
            <a:spLocks noGrp="1"/>
          </p:cNvSpPr>
          <p:nvPr>
            <p:ph type="sldNum" sz="quarter" idx="12"/>
          </p:nvPr>
        </p:nvSpPr>
        <p:spPr/>
        <p:txBody>
          <a:bodyPr/>
          <a:lstStyle>
            <a:lvl1pPr>
              <a:defRPr/>
            </a:lvl1pPr>
          </a:lstStyle>
          <a:p>
            <a:fld id="{BB3BA3BE-A38E-9F42-B3B5-693C8BFE725A}" type="slidenum">
              <a:rPr lang="tr-TR" altLang="tr-TR"/>
              <a:pPr/>
              <a:t>‹#›</a:t>
            </a:fld>
            <a:endParaRPr lang="tr-TR" altLang="tr-TR"/>
          </a:p>
        </p:txBody>
      </p:sp>
    </p:spTree>
    <p:extLst>
      <p:ext uri="{BB962C8B-B14F-4D97-AF65-F5344CB8AC3E}">
        <p14:creationId xmlns:p14="http://schemas.microsoft.com/office/powerpoint/2010/main" val="1471550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9 Veri Yer Tutucusu">
            <a:extLst>
              <a:ext uri="{FF2B5EF4-FFF2-40B4-BE49-F238E27FC236}">
                <a16:creationId xmlns:a16="http://schemas.microsoft.com/office/drawing/2014/main" id="{2A528693-E804-0549-9530-560F40CCD03E}"/>
              </a:ext>
            </a:extLst>
          </p:cNvPr>
          <p:cNvSpPr>
            <a:spLocks noGrp="1"/>
          </p:cNvSpPr>
          <p:nvPr>
            <p:ph type="dt" sz="half" idx="10"/>
          </p:nvPr>
        </p:nvSpPr>
        <p:spPr/>
        <p:txBody>
          <a:bodyPr/>
          <a:lstStyle>
            <a:lvl1pPr>
              <a:defRPr/>
            </a:lvl1pPr>
          </a:lstStyle>
          <a:p>
            <a:pPr>
              <a:defRPr/>
            </a:pPr>
            <a:fld id="{9E6863DD-D2F0-204C-947C-F8933C1FAA53}" type="datetimeFigureOut">
              <a:rPr lang="tr-TR"/>
              <a:pPr>
                <a:defRPr/>
              </a:pPr>
              <a:t>15.01.2021</a:t>
            </a:fld>
            <a:endParaRPr lang="tr-TR"/>
          </a:p>
        </p:txBody>
      </p:sp>
      <p:sp>
        <p:nvSpPr>
          <p:cNvPr id="3" name="21 Altbilgi Yer Tutucusu">
            <a:extLst>
              <a:ext uri="{FF2B5EF4-FFF2-40B4-BE49-F238E27FC236}">
                <a16:creationId xmlns:a16="http://schemas.microsoft.com/office/drawing/2014/main" id="{EA547B40-5AC2-3549-83EB-F4F9C8FF9637}"/>
              </a:ext>
            </a:extLst>
          </p:cNvPr>
          <p:cNvSpPr>
            <a:spLocks noGrp="1"/>
          </p:cNvSpPr>
          <p:nvPr>
            <p:ph type="ftr" sz="quarter" idx="11"/>
          </p:nvPr>
        </p:nvSpPr>
        <p:spPr/>
        <p:txBody>
          <a:bodyPr/>
          <a:lstStyle>
            <a:lvl1pPr>
              <a:defRPr/>
            </a:lvl1pPr>
          </a:lstStyle>
          <a:p>
            <a:pPr>
              <a:defRPr/>
            </a:pPr>
            <a:endParaRPr lang="tr-TR"/>
          </a:p>
        </p:txBody>
      </p:sp>
      <p:sp>
        <p:nvSpPr>
          <p:cNvPr id="4" name="17 Slayt Numarası Yer Tutucusu">
            <a:extLst>
              <a:ext uri="{FF2B5EF4-FFF2-40B4-BE49-F238E27FC236}">
                <a16:creationId xmlns:a16="http://schemas.microsoft.com/office/drawing/2014/main" id="{FEF7B5B1-A78B-674D-AE3A-4A10EE4AC9AF}"/>
              </a:ext>
            </a:extLst>
          </p:cNvPr>
          <p:cNvSpPr>
            <a:spLocks noGrp="1"/>
          </p:cNvSpPr>
          <p:nvPr>
            <p:ph type="sldNum" sz="quarter" idx="12"/>
          </p:nvPr>
        </p:nvSpPr>
        <p:spPr/>
        <p:txBody>
          <a:bodyPr/>
          <a:lstStyle>
            <a:lvl1pPr>
              <a:defRPr/>
            </a:lvl1pPr>
          </a:lstStyle>
          <a:p>
            <a:fld id="{5D554C1D-7868-A048-A8A2-85DD4369D0E7}" type="slidenum">
              <a:rPr lang="tr-TR" altLang="tr-TR"/>
              <a:pPr/>
              <a:t>‹#›</a:t>
            </a:fld>
            <a:endParaRPr lang="tr-TR" altLang="tr-TR"/>
          </a:p>
        </p:txBody>
      </p:sp>
    </p:spTree>
    <p:extLst>
      <p:ext uri="{BB962C8B-B14F-4D97-AF65-F5344CB8AC3E}">
        <p14:creationId xmlns:p14="http://schemas.microsoft.com/office/powerpoint/2010/main" val="2128421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tr-TR"/>
              <a:t>Asıl başlık stili için tıklatın</a:t>
            </a:r>
            <a:endParaRPr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tr-TR"/>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9 Veri Yer Tutucusu">
            <a:extLst>
              <a:ext uri="{FF2B5EF4-FFF2-40B4-BE49-F238E27FC236}">
                <a16:creationId xmlns:a16="http://schemas.microsoft.com/office/drawing/2014/main" id="{00FFF4B6-CBF4-474A-B44B-20DAE4587290}"/>
              </a:ext>
            </a:extLst>
          </p:cNvPr>
          <p:cNvSpPr>
            <a:spLocks noGrp="1"/>
          </p:cNvSpPr>
          <p:nvPr>
            <p:ph type="dt" sz="half" idx="10"/>
          </p:nvPr>
        </p:nvSpPr>
        <p:spPr/>
        <p:txBody>
          <a:bodyPr/>
          <a:lstStyle>
            <a:lvl1pPr>
              <a:defRPr/>
            </a:lvl1pPr>
          </a:lstStyle>
          <a:p>
            <a:pPr>
              <a:defRPr/>
            </a:pPr>
            <a:fld id="{1AE9A6CB-D3B4-584A-BA68-DA06A4D41B84}" type="datetimeFigureOut">
              <a:rPr lang="tr-TR"/>
              <a:pPr>
                <a:defRPr/>
              </a:pPr>
              <a:t>15.01.2021</a:t>
            </a:fld>
            <a:endParaRPr lang="tr-TR"/>
          </a:p>
        </p:txBody>
      </p:sp>
      <p:sp>
        <p:nvSpPr>
          <p:cNvPr id="6" name="21 Altbilgi Yer Tutucusu">
            <a:extLst>
              <a:ext uri="{FF2B5EF4-FFF2-40B4-BE49-F238E27FC236}">
                <a16:creationId xmlns:a16="http://schemas.microsoft.com/office/drawing/2014/main" id="{0733968C-C390-F941-AAE3-D75D2F8AC469}"/>
              </a:ext>
            </a:extLst>
          </p:cNvPr>
          <p:cNvSpPr>
            <a:spLocks noGrp="1"/>
          </p:cNvSpPr>
          <p:nvPr>
            <p:ph type="ftr" sz="quarter" idx="11"/>
          </p:nvPr>
        </p:nvSpPr>
        <p:spPr/>
        <p:txBody>
          <a:bodyPr/>
          <a:lstStyle>
            <a:lvl1pPr>
              <a:defRPr/>
            </a:lvl1pPr>
          </a:lstStyle>
          <a:p>
            <a:pPr>
              <a:defRPr/>
            </a:pPr>
            <a:endParaRPr lang="tr-TR"/>
          </a:p>
        </p:txBody>
      </p:sp>
      <p:sp>
        <p:nvSpPr>
          <p:cNvPr id="7" name="17 Slayt Numarası Yer Tutucusu">
            <a:extLst>
              <a:ext uri="{FF2B5EF4-FFF2-40B4-BE49-F238E27FC236}">
                <a16:creationId xmlns:a16="http://schemas.microsoft.com/office/drawing/2014/main" id="{5D89899E-5EA7-B341-AB40-EC0F70CD9C78}"/>
              </a:ext>
            </a:extLst>
          </p:cNvPr>
          <p:cNvSpPr>
            <a:spLocks noGrp="1"/>
          </p:cNvSpPr>
          <p:nvPr>
            <p:ph type="sldNum" sz="quarter" idx="12"/>
          </p:nvPr>
        </p:nvSpPr>
        <p:spPr/>
        <p:txBody>
          <a:bodyPr/>
          <a:lstStyle>
            <a:lvl1pPr>
              <a:defRPr/>
            </a:lvl1pPr>
          </a:lstStyle>
          <a:p>
            <a:fld id="{D9CF0EAF-6831-3043-B1CF-D7C8BEC952AF}" type="slidenum">
              <a:rPr lang="tr-TR" altLang="tr-TR"/>
              <a:pPr/>
              <a:t>‹#›</a:t>
            </a:fld>
            <a:endParaRPr lang="tr-TR" altLang="tr-TR"/>
          </a:p>
        </p:txBody>
      </p:sp>
    </p:spTree>
    <p:extLst>
      <p:ext uri="{BB962C8B-B14F-4D97-AF65-F5344CB8AC3E}">
        <p14:creationId xmlns:p14="http://schemas.microsoft.com/office/powerpoint/2010/main" val="1550809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13 Tek Köşesi Kesik ve Yuvarlatılmış Dikdörtgen">
            <a:extLst>
              <a:ext uri="{FF2B5EF4-FFF2-40B4-BE49-F238E27FC236}">
                <a16:creationId xmlns:a16="http://schemas.microsoft.com/office/drawing/2014/main" id="{521CF0CB-8637-AA4D-BC86-370AE73E4577}"/>
              </a:ext>
            </a:extLst>
          </p:cNvPr>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14 Dik Üçgen">
            <a:extLst>
              <a:ext uri="{FF2B5EF4-FFF2-40B4-BE49-F238E27FC236}">
                <a16:creationId xmlns:a16="http://schemas.microsoft.com/office/drawing/2014/main" id="{C5B40477-371A-FB4A-A3E5-70560D328E45}"/>
              </a:ext>
            </a:extLst>
          </p:cNvPr>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15 Serbest Form">
            <a:extLst>
              <a:ext uri="{FF2B5EF4-FFF2-40B4-BE49-F238E27FC236}">
                <a16:creationId xmlns:a16="http://schemas.microsoft.com/office/drawing/2014/main" id="{4EA08FC7-EDAA-9447-A6D6-9250DBBD7874}"/>
              </a:ext>
            </a:extLst>
          </p:cNvPr>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16 Serbest Form">
            <a:extLst>
              <a:ext uri="{FF2B5EF4-FFF2-40B4-BE49-F238E27FC236}">
                <a16:creationId xmlns:a16="http://schemas.microsoft.com/office/drawing/2014/main" id="{A825BC9D-E55C-8A49-B818-F75F2B775949}"/>
              </a:ext>
            </a:extLst>
          </p:cNvPr>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1 Başlık"/>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tr-TR"/>
              <a:t>Asıl başlık stili için tıklatın</a:t>
            </a:r>
            <a:endParaRPr lang="en-US"/>
          </a:p>
        </p:txBody>
      </p:sp>
      <p:sp>
        <p:nvSpPr>
          <p:cNvPr id="4" name="3 Metin Yer Tutucusu"/>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tr-TR"/>
              <a:t>Asıl metin stillerini düzenlemek için tıklatın</a:t>
            </a: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tr-TR" noProof="0"/>
              <a:t>Resim eklemek için simgeyi tıklatın</a:t>
            </a:r>
            <a:endParaRPr lang="en-US" noProof="0" dirty="0"/>
          </a:p>
        </p:txBody>
      </p:sp>
      <p:sp>
        <p:nvSpPr>
          <p:cNvPr id="9" name="4 Veri Yer Tutucusu">
            <a:extLst>
              <a:ext uri="{FF2B5EF4-FFF2-40B4-BE49-F238E27FC236}">
                <a16:creationId xmlns:a16="http://schemas.microsoft.com/office/drawing/2014/main" id="{A8D68D46-01CD-5E42-B613-7610BE78EBD0}"/>
              </a:ext>
            </a:extLst>
          </p:cNvPr>
          <p:cNvSpPr>
            <a:spLocks noGrp="1"/>
          </p:cNvSpPr>
          <p:nvPr>
            <p:ph type="dt" sz="half" idx="10"/>
          </p:nvPr>
        </p:nvSpPr>
        <p:spPr/>
        <p:txBody>
          <a:bodyPr/>
          <a:lstStyle>
            <a:lvl1pPr>
              <a:defRPr/>
            </a:lvl1pPr>
          </a:lstStyle>
          <a:p>
            <a:pPr>
              <a:defRPr/>
            </a:pPr>
            <a:fld id="{3F751BC5-BFF3-9544-ADCE-94065364D092}" type="datetimeFigureOut">
              <a:rPr lang="tr-TR"/>
              <a:pPr>
                <a:defRPr/>
              </a:pPr>
              <a:t>15.01.2021</a:t>
            </a:fld>
            <a:endParaRPr lang="tr-TR"/>
          </a:p>
        </p:txBody>
      </p:sp>
      <p:sp>
        <p:nvSpPr>
          <p:cNvPr id="10" name="5 Altbilgi Yer Tutucusu">
            <a:extLst>
              <a:ext uri="{FF2B5EF4-FFF2-40B4-BE49-F238E27FC236}">
                <a16:creationId xmlns:a16="http://schemas.microsoft.com/office/drawing/2014/main" id="{DB647980-FBB7-3347-915C-54D55E905A27}"/>
              </a:ext>
            </a:extLst>
          </p:cNvPr>
          <p:cNvSpPr>
            <a:spLocks noGrp="1"/>
          </p:cNvSpPr>
          <p:nvPr>
            <p:ph type="ftr" sz="quarter" idx="11"/>
          </p:nvPr>
        </p:nvSpPr>
        <p:spPr/>
        <p:txBody>
          <a:bodyPr/>
          <a:lstStyle>
            <a:lvl1pPr>
              <a:defRPr/>
            </a:lvl1pPr>
          </a:lstStyle>
          <a:p>
            <a:pPr>
              <a:defRPr/>
            </a:pPr>
            <a:endParaRPr lang="tr-TR"/>
          </a:p>
        </p:txBody>
      </p:sp>
      <p:sp>
        <p:nvSpPr>
          <p:cNvPr id="11" name="6 Slayt Numarası Yer Tutucusu">
            <a:extLst>
              <a:ext uri="{FF2B5EF4-FFF2-40B4-BE49-F238E27FC236}">
                <a16:creationId xmlns:a16="http://schemas.microsoft.com/office/drawing/2014/main" id="{B4228D6F-08DE-BB4C-B65E-8BE6B175EAF0}"/>
              </a:ext>
            </a:extLst>
          </p:cNvPr>
          <p:cNvSpPr>
            <a:spLocks noGrp="1"/>
          </p:cNvSpPr>
          <p:nvPr>
            <p:ph type="sldNum" sz="quarter" idx="12"/>
          </p:nvPr>
        </p:nvSpPr>
        <p:spPr>
          <a:xfrm>
            <a:off x="8077200" y="6356350"/>
            <a:ext cx="609600" cy="365125"/>
          </a:xfrm>
        </p:spPr>
        <p:txBody>
          <a:bodyPr/>
          <a:lstStyle>
            <a:lvl1pPr>
              <a:defRPr/>
            </a:lvl1pPr>
          </a:lstStyle>
          <a:p>
            <a:fld id="{A3A6122E-E97F-0147-8FAE-138DDB834820}" type="slidenum">
              <a:rPr lang="tr-TR" altLang="tr-TR"/>
              <a:pPr/>
              <a:t>‹#›</a:t>
            </a:fld>
            <a:endParaRPr lang="tr-TR" altLang="tr-TR"/>
          </a:p>
        </p:txBody>
      </p:sp>
    </p:spTree>
    <p:extLst>
      <p:ext uri="{BB962C8B-B14F-4D97-AF65-F5344CB8AC3E}">
        <p14:creationId xmlns:p14="http://schemas.microsoft.com/office/powerpoint/2010/main" val="1666616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6 Serbest Form">
            <a:extLst>
              <a:ext uri="{FF2B5EF4-FFF2-40B4-BE49-F238E27FC236}">
                <a16:creationId xmlns:a16="http://schemas.microsoft.com/office/drawing/2014/main" id="{FAE56D31-C4EE-0243-AC92-2766276248A0}"/>
              </a:ext>
            </a:extLst>
          </p:cNvPr>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7 Serbest Form">
            <a:extLst>
              <a:ext uri="{FF2B5EF4-FFF2-40B4-BE49-F238E27FC236}">
                <a16:creationId xmlns:a16="http://schemas.microsoft.com/office/drawing/2014/main" id="{6D745A79-289B-974B-846F-580C152EEE5E}"/>
              </a:ext>
            </a:extLst>
          </p:cNvPr>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8 Başlık Yer Tutucusu">
            <a:extLst>
              <a:ext uri="{FF2B5EF4-FFF2-40B4-BE49-F238E27FC236}">
                <a16:creationId xmlns:a16="http://schemas.microsoft.com/office/drawing/2014/main" id="{E67E8DF1-2381-0E46-8174-5DE3C6FE7A70}"/>
              </a:ext>
            </a:extLst>
          </p:cNvPr>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tr-TR" altLang="tr-TR"/>
              <a:t>Asıl başlık stili için tıklatın</a:t>
            </a:r>
            <a:endParaRPr lang="en-US" altLang="tr-TR"/>
          </a:p>
        </p:txBody>
      </p:sp>
      <p:sp>
        <p:nvSpPr>
          <p:cNvPr id="1029" name="29 Metin Yer Tutucusu">
            <a:extLst>
              <a:ext uri="{FF2B5EF4-FFF2-40B4-BE49-F238E27FC236}">
                <a16:creationId xmlns:a16="http://schemas.microsoft.com/office/drawing/2014/main" id="{F1484CFF-2F09-C54A-8307-6EEEF4D43A7A}"/>
              </a:ext>
            </a:extLst>
          </p:cNvPr>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endParaRPr lang="en-US" altLang="tr-TR"/>
          </a:p>
        </p:txBody>
      </p:sp>
      <p:sp>
        <p:nvSpPr>
          <p:cNvPr id="10" name="9 Veri Yer Tutucusu">
            <a:extLst>
              <a:ext uri="{FF2B5EF4-FFF2-40B4-BE49-F238E27FC236}">
                <a16:creationId xmlns:a16="http://schemas.microsoft.com/office/drawing/2014/main" id="{388C3DB3-B16A-744D-8B32-18D7187AFBA9}"/>
              </a:ext>
            </a:extLst>
          </p:cNvPr>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6B9C6C45-CF53-494D-82EC-2BF9C93CC389}" type="datetimeFigureOut">
              <a:rPr lang="tr-TR"/>
              <a:pPr>
                <a:defRPr/>
              </a:pPr>
              <a:t>15.01.2021</a:t>
            </a:fld>
            <a:endParaRPr lang="tr-TR"/>
          </a:p>
        </p:txBody>
      </p:sp>
      <p:sp>
        <p:nvSpPr>
          <p:cNvPr id="22" name="21 Altbilgi Yer Tutucusu">
            <a:extLst>
              <a:ext uri="{FF2B5EF4-FFF2-40B4-BE49-F238E27FC236}">
                <a16:creationId xmlns:a16="http://schemas.microsoft.com/office/drawing/2014/main" id="{034E443E-66A0-E14C-9307-E817F85539E2}"/>
              </a:ext>
            </a:extLst>
          </p:cNvPr>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tr-TR"/>
          </a:p>
        </p:txBody>
      </p:sp>
      <p:sp>
        <p:nvSpPr>
          <p:cNvPr id="18" name="17 Slayt Numarası Yer Tutucusu">
            <a:extLst>
              <a:ext uri="{FF2B5EF4-FFF2-40B4-BE49-F238E27FC236}">
                <a16:creationId xmlns:a16="http://schemas.microsoft.com/office/drawing/2014/main" id="{A3599D35-BCAB-034F-B72E-D29328523309}"/>
              </a:ext>
            </a:extLst>
          </p:cNvPr>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latin typeface="Constantia" panose="02030602050306030303" pitchFamily="18" charset="0"/>
              </a:defRPr>
            </a:lvl1pPr>
          </a:lstStyle>
          <a:p>
            <a:fld id="{82562088-9AD9-054F-9A8A-A4644B57CFB6}" type="slidenum">
              <a:rPr lang="tr-TR" altLang="tr-TR"/>
              <a:pPr/>
              <a:t>‹#›</a:t>
            </a:fld>
            <a:endParaRPr lang="tr-TR" altLang="tr-TR"/>
          </a:p>
        </p:txBody>
      </p:sp>
      <p:grpSp>
        <p:nvGrpSpPr>
          <p:cNvPr id="1033" name="1 Grup">
            <a:extLst>
              <a:ext uri="{FF2B5EF4-FFF2-40B4-BE49-F238E27FC236}">
                <a16:creationId xmlns:a16="http://schemas.microsoft.com/office/drawing/2014/main" id="{E271E47C-CFF4-0748-9CB7-21F9C1B23916}"/>
              </a:ext>
            </a:extLst>
          </p:cNvPr>
          <p:cNvGrpSpPr>
            <a:grpSpLocks/>
          </p:cNvGrpSpPr>
          <p:nvPr/>
        </p:nvGrpSpPr>
        <p:grpSpPr bwMode="auto">
          <a:xfrm>
            <a:off x="-19050" y="203200"/>
            <a:ext cx="9180513" cy="647700"/>
            <a:chOff x="-19045" y="216550"/>
            <a:chExt cx="9180548" cy="649224"/>
          </a:xfrm>
        </p:grpSpPr>
        <p:sp>
          <p:nvSpPr>
            <p:cNvPr id="12" name="11 Serbest Form">
              <a:extLst>
                <a:ext uri="{FF2B5EF4-FFF2-40B4-BE49-F238E27FC236}">
                  <a16:creationId xmlns:a16="http://schemas.microsoft.com/office/drawing/2014/main" id="{651D5252-355B-7142-B1FA-9D7DB948BC2B}"/>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12 Serbest Form">
              <a:extLst>
                <a:ext uri="{FF2B5EF4-FFF2-40B4-BE49-F238E27FC236}">
                  <a16:creationId xmlns:a16="http://schemas.microsoft.com/office/drawing/2014/main" id="{0D22A33A-45DE-FC4F-BDE3-53CF60F85143}"/>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899" r:id="rId1"/>
    <p:sldLayoutId id="2147483898" r:id="rId2"/>
    <p:sldLayoutId id="2147483900" r:id="rId3"/>
    <p:sldLayoutId id="2147483897" r:id="rId4"/>
    <p:sldLayoutId id="2147483896" r:id="rId5"/>
    <p:sldLayoutId id="2147483895" r:id="rId6"/>
    <p:sldLayoutId id="2147483894" r:id="rId7"/>
    <p:sldLayoutId id="2147483893" r:id="rId8"/>
    <p:sldLayoutId id="2147483901" r:id="rId9"/>
    <p:sldLayoutId id="2147483892" r:id="rId10"/>
    <p:sldLayoutId id="2147483891"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anose="020F0502020204030204" pitchFamily="34" charset="0"/>
        </a:defRPr>
      </a:lvl2pPr>
      <a:lvl3pPr algn="l" rtl="0" fontAlgn="base">
        <a:spcBef>
          <a:spcPct val="0"/>
        </a:spcBef>
        <a:spcAft>
          <a:spcPct val="0"/>
        </a:spcAft>
        <a:defRPr sz="5000">
          <a:solidFill>
            <a:schemeClr val="tx2"/>
          </a:solidFill>
          <a:latin typeface="Calibri" panose="020F0502020204030204" pitchFamily="34" charset="0"/>
        </a:defRPr>
      </a:lvl3pPr>
      <a:lvl4pPr algn="l" rtl="0" fontAlgn="base">
        <a:spcBef>
          <a:spcPct val="0"/>
        </a:spcBef>
        <a:spcAft>
          <a:spcPct val="0"/>
        </a:spcAft>
        <a:defRPr sz="5000">
          <a:solidFill>
            <a:schemeClr val="tx2"/>
          </a:solidFill>
          <a:latin typeface="Calibri" panose="020F0502020204030204" pitchFamily="34" charset="0"/>
        </a:defRPr>
      </a:lvl4pPr>
      <a:lvl5pPr algn="l" rtl="0" fontAlgn="base">
        <a:spcBef>
          <a:spcPct val="0"/>
        </a:spcBef>
        <a:spcAft>
          <a:spcPct val="0"/>
        </a:spcAft>
        <a:defRPr sz="5000">
          <a:solidFill>
            <a:schemeClr val="tx2"/>
          </a:solidFill>
          <a:latin typeface="Calibri" panose="020F0502020204030204" pitchFamily="34" charset="0"/>
        </a:defRPr>
      </a:lvl5pPr>
      <a:lvl6pPr marL="457200" algn="l" rtl="0" fontAlgn="base">
        <a:spcBef>
          <a:spcPct val="0"/>
        </a:spcBef>
        <a:spcAft>
          <a:spcPct val="0"/>
        </a:spcAft>
        <a:defRPr sz="5000">
          <a:solidFill>
            <a:schemeClr val="tx2"/>
          </a:solidFill>
          <a:latin typeface="Calibri" panose="020F0502020204030204" pitchFamily="34" charset="0"/>
        </a:defRPr>
      </a:lvl6pPr>
      <a:lvl7pPr marL="914400" algn="l" rtl="0" fontAlgn="base">
        <a:spcBef>
          <a:spcPct val="0"/>
        </a:spcBef>
        <a:spcAft>
          <a:spcPct val="0"/>
        </a:spcAft>
        <a:defRPr sz="5000">
          <a:solidFill>
            <a:schemeClr val="tx2"/>
          </a:solidFill>
          <a:latin typeface="Calibri" panose="020F0502020204030204" pitchFamily="34" charset="0"/>
        </a:defRPr>
      </a:lvl7pPr>
      <a:lvl8pPr marL="1371600" algn="l" rtl="0" fontAlgn="base">
        <a:spcBef>
          <a:spcPct val="0"/>
        </a:spcBef>
        <a:spcAft>
          <a:spcPct val="0"/>
        </a:spcAft>
        <a:defRPr sz="5000">
          <a:solidFill>
            <a:schemeClr val="tx2"/>
          </a:solidFill>
          <a:latin typeface="Calibri" panose="020F0502020204030204" pitchFamily="34" charset="0"/>
        </a:defRPr>
      </a:lvl8pPr>
      <a:lvl9pPr marL="1828800" algn="l" rtl="0" fontAlgn="base">
        <a:spcBef>
          <a:spcPct val="0"/>
        </a:spcBef>
        <a:spcAft>
          <a:spcPct val="0"/>
        </a:spcAft>
        <a:defRPr sz="5000">
          <a:solidFill>
            <a:schemeClr val="tx2"/>
          </a:solidFill>
          <a:latin typeface="Calibri" panose="020F0502020204030204" pitchFamily="34" charset="0"/>
        </a:defRPr>
      </a:lvl9pPr>
    </p:titleStyle>
    <p:bodyStyle>
      <a:lvl1pPr marL="273050" indent="-273050" algn="l" rtl="0" fontAlgn="base">
        <a:spcBef>
          <a:spcPct val="20000"/>
        </a:spcBef>
        <a:spcAft>
          <a:spcPct val="0"/>
        </a:spcAft>
        <a:buClr>
          <a:srgbClr val="0BD0D9"/>
        </a:buClr>
        <a:buSzPct val="95000"/>
        <a:buFont typeface="Wingdings 2" pitchFamily="2"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2"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2"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2"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2"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farabi.yok.gov.tr/"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aybu.edu.tr/dib/"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farabi@ybu.edu.tr" TargetMode="External"/><Relationship Id="rId2" Type="http://schemas.openxmlformats.org/officeDocument/2006/relationships/hyperlink" Target="https://aybu.edu.tr/dib/"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id="{29C5B7E4-E6C6-4640-8BD4-B1929AA2A49B}"/>
              </a:ext>
            </a:extLst>
          </p:cNvPr>
          <p:cNvSpPr>
            <a:spLocks noGrp="1"/>
          </p:cNvSpPr>
          <p:nvPr>
            <p:ph type="title"/>
          </p:nvPr>
        </p:nvSpPr>
        <p:spPr>
          <a:xfrm>
            <a:off x="467544" y="1412776"/>
            <a:ext cx="8521824" cy="3528392"/>
          </a:xfrm>
        </p:spPr>
        <p:txBody>
          <a:bodyPr>
            <a:noAutofit/>
          </a:bodyPr>
          <a:lstStyle/>
          <a:p>
            <a:pPr algn="ctr" fontAlgn="auto">
              <a:spcAft>
                <a:spcPts val="0"/>
              </a:spcAft>
              <a:defRPr/>
            </a:pPr>
            <a:br>
              <a:rPr lang="tr-TR" sz="5400" b="1" dirty="0">
                <a:latin typeface="Times New Roman" pitchFamily="18" charset="0"/>
                <a:cs typeface="Times New Roman" pitchFamily="18" charset="0"/>
              </a:rPr>
            </a:br>
            <a:r>
              <a:rPr lang="tr-TR" sz="5400" b="1" dirty="0">
                <a:latin typeface="Times New Roman" pitchFamily="18" charset="0"/>
                <a:cs typeface="Times New Roman" pitchFamily="18" charset="0"/>
              </a:rPr>
              <a:t>AYBÜ FARABİ DEĞİŞİM PROGRAMI BİLGİLENDİRME TOPLANTISI</a:t>
            </a:r>
            <a:endParaRPr lang="tr-TR" sz="7200" b="1" dirty="0">
              <a:latin typeface="Times New Roman" pitchFamily="18" charset="0"/>
              <a:cs typeface="Times New Roman" pitchFamily="18" charset="0"/>
            </a:endParaRPr>
          </a:p>
        </p:txBody>
      </p:sp>
    </p:spTree>
  </p:cSld>
  <p:clrMapOvr>
    <a:masterClrMapping/>
  </p:clrMapOvr>
  <p:transition spd="med">
    <p:blinds/>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 Dikdörtgen">
            <a:extLst>
              <a:ext uri="{FF2B5EF4-FFF2-40B4-BE49-F238E27FC236}">
                <a16:creationId xmlns:a16="http://schemas.microsoft.com/office/drawing/2014/main" id="{B2A035E7-4C23-CF48-9EF7-C26539880AA1}"/>
              </a:ext>
            </a:extLst>
          </p:cNvPr>
          <p:cNvSpPr/>
          <p:nvPr/>
        </p:nvSpPr>
        <p:spPr>
          <a:xfrm>
            <a:off x="431032" y="1484784"/>
            <a:ext cx="8712968" cy="5011949"/>
          </a:xfrm>
          <a:prstGeom prst="rect">
            <a:avLst/>
          </a:prstGeom>
        </p:spPr>
        <p:txBody>
          <a:bodyPr wrap="square">
            <a:spAutoFit/>
          </a:bodyPr>
          <a:lstStyle/>
          <a:p>
            <a:pPr marL="457200" indent="-457200" eaLnBrk="1" fontAlgn="auto" hangingPunct="1">
              <a:lnSpc>
                <a:spcPct val="150000"/>
              </a:lnSpc>
              <a:spcAft>
                <a:spcPts val="0"/>
              </a:spcAft>
              <a:buClr>
                <a:schemeClr val="tx2"/>
              </a:buClr>
              <a:buFont typeface="Arial" panose="020B0604020202020204" pitchFamily="34" charset="0"/>
              <a:buChar char="•"/>
              <a:defRPr/>
            </a:pPr>
            <a:r>
              <a:rPr lang="tr-TR" sz="2400" dirty="0">
                <a:solidFill>
                  <a:schemeClr val="accent1">
                    <a:lumMod val="75000"/>
                  </a:schemeClr>
                </a:solidFill>
                <a:latin typeface="Times New Roman" panose="02020603050405020304" pitchFamily="18" charset="0"/>
                <a:cs typeface="Times New Roman" panose="02020603050405020304" pitchFamily="18" charset="0"/>
              </a:rPr>
              <a:t>Program hakkında bölümü bilgilendirmek,</a:t>
            </a:r>
          </a:p>
          <a:p>
            <a:pPr marL="457200" indent="-457200" eaLnBrk="1" fontAlgn="auto" hangingPunct="1">
              <a:lnSpc>
                <a:spcPct val="150000"/>
              </a:lnSpc>
              <a:spcAft>
                <a:spcPts val="0"/>
              </a:spcAft>
              <a:buClr>
                <a:schemeClr val="tx2"/>
              </a:buClr>
              <a:buFont typeface="Arial" panose="020B0604020202020204" pitchFamily="34" charset="0"/>
              <a:buChar char="•"/>
              <a:defRPr/>
            </a:pPr>
            <a:r>
              <a:rPr lang="tr-TR" sz="2400" dirty="0">
                <a:solidFill>
                  <a:schemeClr val="accent1">
                    <a:lumMod val="75000"/>
                  </a:schemeClr>
                </a:solidFill>
                <a:latin typeface="Times New Roman" panose="02020603050405020304" pitchFamily="18" charset="0"/>
                <a:cs typeface="Times New Roman" panose="02020603050405020304" pitchFamily="18" charset="0"/>
              </a:rPr>
              <a:t>Bölüm protokollerin kalitesini artırmak,</a:t>
            </a:r>
          </a:p>
          <a:p>
            <a:pPr marL="457200" indent="-457200" eaLnBrk="1" fontAlgn="auto" hangingPunct="1">
              <a:lnSpc>
                <a:spcPct val="150000"/>
              </a:lnSpc>
              <a:spcAft>
                <a:spcPts val="0"/>
              </a:spcAft>
              <a:buClr>
                <a:schemeClr val="tx2"/>
              </a:buClr>
              <a:buFont typeface="Arial" panose="020B0604020202020204" pitchFamily="34" charset="0"/>
              <a:buChar char="•"/>
              <a:defRPr/>
            </a:pPr>
            <a:r>
              <a:rPr lang="tr-TR" sz="2400" dirty="0">
                <a:solidFill>
                  <a:schemeClr val="accent1">
                    <a:lumMod val="75000"/>
                  </a:schemeClr>
                </a:solidFill>
                <a:latin typeface="Times New Roman" panose="02020603050405020304" pitchFamily="18" charset="0"/>
                <a:cs typeface="Times New Roman" panose="02020603050405020304" pitchFamily="18" charset="0"/>
              </a:rPr>
              <a:t>Öğrenci değişimi için öğrenim protokollerinin düzenlenmesinde öğrenciye akademik destek vermek,</a:t>
            </a:r>
          </a:p>
          <a:p>
            <a:pPr marL="457200" indent="-457200" eaLnBrk="1" fontAlgn="auto" hangingPunct="1">
              <a:lnSpc>
                <a:spcPct val="150000"/>
              </a:lnSpc>
              <a:spcAft>
                <a:spcPts val="0"/>
              </a:spcAft>
              <a:buClr>
                <a:schemeClr val="tx2"/>
              </a:buClr>
              <a:buFont typeface="Arial" panose="020B0604020202020204" pitchFamily="34" charset="0"/>
              <a:buChar char="•"/>
              <a:defRPr/>
            </a:pPr>
            <a:r>
              <a:rPr lang="tr-TR" sz="2400" dirty="0">
                <a:solidFill>
                  <a:schemeClr val="accent1">
                    <a:lumMod val="75000"/>
                  </a:schemeClr>
                </a:solidFill>
                <a:latin typeface="Times New Roman" panose="02020603050405020304" pitchFamily="18" charset="0"/>
                <a:cs typeface="Times New Roman" panose="02020603050405020304" pitchFamily="18" charset="0"/>
              </a:rPr>
              <a:t>Öğrenim protokollerinin bölüm kurulunda ve fakülte yönetim kurulunda onaylanmasını sağlamak,</a:t>
            </a:r>
          </a:p>
          <a:p>
            <a:pPr marL="457200" indent="-457200" eaLnBrk="1" fontAlgn="auto" hangingPunct="1">
              <a:lnSpc>
                <a:spcPct val="150000"/>
              </a:lnSpc>
              <a:spcAft>
                <a:spcPts val="0"/>
              </a:spcAft>
              <a:buClr>
                <a:schemeClr val="tx2"/>
              </a:buClr>
              <a:buFont typeface="Arial" panose="020B0604020202020204" pitchFamily="34" charset="0"/>
              <a:buChar char="•"/>
              <a:defRPr/>
            </a:pPr>
            <a:r>
              <a:rPr lang="tr-TR" sz="2400" dirty="0">
                <a:solidFill>
                  <a:schemeClr val="accent1">
                    <a:lumMod val="75000"/>
                  </a:schemeClr>
                </a:solidFill>
                <a:latin typeface="Times New Roman" panose="02020603050405020304" pitchFamily="18" charset="0"/>
                <a:cs typeface="Times New Roman" panose="02020603050405020304" pitchFamily="18" charset="0"/>
              </a:rPr>
              <a:t>Ders değişimlerini takip etmek ve onaylanmasını sağlamak,</a:t>
            </a:r>
          </a:p>
          <a:p>
            <a:pPr marL="457200" indent="-457200" eaLnBrk="1" fontAlgn="auto" hangingPunct="1">
              <a:lnSpc>
                <a:spcPct val="150000"/>
              </a:lnSpc>
              <a:spcAft>
                <a:spcPts val="0"/>
              </a:spcAft>
              <a:buClr>
                <a:schemeClr val="tx2"/>
              </a:buClr>
              <a:buFont typeface="Arial" panose="020B0604020202020204" pitchFamily="34" charset="0"/>
              <a:buChar char="•"/>
              <a:defRPr/>
            </a:pPr>
            <a:r>
              <a:rPr lang="tr-TR" sz="2400" dirty="0">
                <a:solidFill>
                  <a:schemeClr val="accent1">
                    <a:lumMod val="75000"/>
                  </a:schemeClr>
                </a:solidFill>
                <a:latin typeface="Times New Roman" panose="02020603050405020304" pitchFamily="18" charset="0"/>
                <a:cs typeface="Times New Roman" panose="02020603050405020304" pitchFamily="18" charset="0"/>
              </a:rPr>
              <a:t>Alınan derslerin sayılmasını sağlamak,</a:t>
            </a:r>
          </a:p>
          <a:p>
            <a:pPr marL="457200" indent="-457200" eaLnBrk="1" fontAlgn="auto" hangingPunct="1">
              <a:lnSpc>
                <a:spcPct val="150000"/>
              </a:lnSpc>
              <a:spcAft>
                <a:spcPts val="0"/>
              </a:spcAft>
              <a:buClr>
                <a:schemeClr val="tx2"/>
              </a:buClr>
              <a:buFont typeface="Arial" panose="020B0604020202020204" pitchFamily="34" charset="0"/>
              <a:buChar char="•"/>
              <a:defRPr/>
            </a:pPr>
            <a:r>
              <a:rPr lang="tr-TR" sz="2400" dirty="0">
                <a:solidFill>
                  <a:schemeClr val="accent1">
                    <a:lumMod val="75000"/>
                  </a:schemeClr>
                </a:solidFill>
                <a:latin typeface="Times New Roman" panose="02020603050405020304" pitchFamily="18" charset="0"/>
                <a:cs typeface="Times New Roman" panose="02020603050405020304" pitchFamily="18" charset="0"/>
              </a:rPr>
              <a:t>Öğrencinin notlarının dönüşümünde karar alınmasını sağlamak.</a:t>
            </a:r>
            <a:endParaRPr lang="tr-TR" sz="2000" dirty="0">
              <a:solidFill>
                <a:schemeClr val="accent1">
                  <a:lumMod val="7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6" name="Dikdörtgen 5">
            <a:extLst>
              <a:ext uri="{FF2B5EF4-FFF2-40B4-BE49-F238E27FC236}">
                <a16:creationId xmlns:a16="http://schemas.microsoft.com/office/drawing/2014/main" id="{CB1272F7-68DF-6A4E-A12C-3D270BA6307D}"/>
              </a:ext>
            </a:extLst>
          </p:cNvPr>
          <p:cNvSpPr/>
          <p:nvPr/>
        </p:nvSpPr>
        <p:spPr>
          <a:xfrm>
            <a:off x="962649" y="692696"/>
            <a:ext cx="7434728" cy="646331"/>
          </a:xfrm>
          <a:prstGeom prst="rect">
            <a:avLst/>
          </a:prstGeom>
        </p:spPr>
        <p:txBody>
          <a:bodyPr wrap="none">
            <a:spAutoFit/>
          </a:bodyPr>
          <a:lstStyle/>
          <a:p>
            <a:pPr algn="ctr" eaLnBrk="1" hangingPunct="1">
              <a:spcBef>
                <a:spcPct val="50000"/>
              </a:spcBef>
              <a:defRPr/>
            </a:pPr>
            <a:r>
              <a:rPr lang="tr-TR" sz="3600" b="1" dirty="0">
                <a:solidFill>
                  <a:schemeClr val="accent1">
                    <a:lumMod val="75000"/>
                  </a:schemeClr>
                </a:solidFill>
                <a:latin typeface="Times New Roman" panose="02020603050405020304" pitchFamily="18" charset="0"/>
                <a:cs typeface="Times New Roman" panose="02020603050405020304" pitchFamily="18" charset="0"/>
              </a:rPr>
              <a:t>Farabi Koordinatörlerinin Görevleri</a:t>
            </a:r>
          </a:p>
        </p:txBody>
      </p:sp>
    </p:spTree>
    <p:extLst>
      <p:ext uri="{BB962C8B-B14F-4D97-AF65-F5344CB8AC3E}">
        <p14:creationId xmlns:p14="http://schemas.microsoft.com/office/powerpoint/2010/main" val="3421378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6771389-9CD8-9D4C-B9B7-33CB345E2224}"/>
              </a:ext>
            </a:extLst>
          </p:cNvPr>
          <p:cNvSpPr>
            <a:spLocks noGrp="1"/>
          </p:cNvSpPr>
          <p:nvPr>
            <p:ph type="title"/>
          </p:nvPr>
        </p:nvSpPr>
        <p:spPr>
          <a:xfrm>
            <a:off x="457200" y="476672"/>
            <a:ext cx="8229600" cy="1587202"/>
          </a:xfrm>
        </p:spPr>
        <p:txBody>
          <a:bodyPr/>
          <a:lstStyle/>
          <a:p>
            <a:pPr algn="ctr"/>
            <a:r>
              <a:rPr lang="tr-TR" dirty="0"/>
              <a:t>Daha fazla bilgi için </a:t>
            </a:r>
            <a:r>
              <a:rPr lang="tr-TR" dirty="0">
                <a:hlinkClick r:id="rId2"/>
              </a:rPr>
              <a:t>farabi.yok.gov.tr</a:t>
            </a:r>
            <a:endParaRPr lang="tr-TR" dirty="0"/>
          </a:p>
        </p:txBody>
      </p:sp>
      <p:pic>
        <p:nvPicPr>
          <p:cNvPr id="5" name="İçerik Yer Tutucusu 4" descr="metin, ekran görüntüsü, iç mekan, ekran içeren bir resim&#10;&#10;Açıklama otomatik olarak oluşturuldu">
            <a:extLst>
              <a:ext uri="{FF2B5EF4-FFF2-40B4-BE49-F238E27FC236}">
                <a16:creationId xmlns:a16="http://schemas.microsoft.com/office/drawing/2014/main" id="{942A89EB-5710-3B41-BC3C-87D45D7A243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248757"/>
            <a:ext cx="8229600" cy="4348595"/>
          </a:xfrm>
        </p:spPr>
      </p:pic>
    </p:spTree>
    <p:extLst>
      <p:ext uri="{BB962C8B-B14F-4D97-AF65-F5344CB8AC3E}">
        <p14:creationId xmlns:p14="http://schemas.microsoft.com/office/powerpoint/2010/main" val="3823154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93869BC-0029-6C47-9B04-7C7C2765BDE7}"/>
              </a:ext>
            </a:extLst>
          </p:cNvPr>
          <p:cNvSpPr>
            <a:spLocks noGrp="1"/>
          </p:cNvSpPr>
          <p:nvPr>
            <p:ph type="title"/>
          </p:nvPr>
        </p:nvSpPr>
        <p:spPr>
          <a:xfrm>
            <a:off x="539552" y="532456"/>
            <a:ext cx="8229600" cy="1591272"/>
          </a:xfrm>
        </p:spPr>
        <p:txBody>
          <a:bodyPr/>
          <a:lstStyle/>
          <a:p>
            <a:pPr algn="ctr"/>
            <a:r>
              <a:rPr lang="tr-TR" dirty="0"/>
              <a:t>Daha fazla bilgi için</a:t>
            </a:r>
            <a:br>
              <a:rPr lang="tr-TR" dirty="0"/>
            </a:br>
            <a:r>
              <a:rPr lang="tr-TR" dirty="0">
                <a:hlinkClick r:id="rId2"/>
              </a:rPr>
              <a:t>aybu.edu.tr/dib/</a:t>
            </a:r>
            <a:endParaRPr lang="tr-TR" dirty="0"/>
          </a:p>
        </p:txBody>
      </p:sp>
      <p:pic>
        <p:nvPicPr>
          <p:cNvPr id="5" name="İçerik Yer Tutucusu 4">
            <a:extLst>
              <a:ext uri="{FF2B5EF4-FFF2-40B4-BE49-F238E27FC236}">
                <a16:creationId xmlns:a16="http://schemas.microsoft.com/office/drawing/2014/main" id="{44056CF1-EF70-FC4D-937F-CE001DCDA3CB}"/>
              </a:ext>
              <a:ext uri="{C183D7F6-B498-43B3-948B-1728B52AA6E4}">
                <adec:decorative xmlns:adec="http://schemas.microsoft.com/office/drawing/2017/decorative" val="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708920"/>
            <a:ext cx="8229600" cy="3616624"/>
          </a:xfrm>
        </p:spPr>
      </p:pic>
    </p:spTree>
    <p:extLst>
      <p:ext uri="{BB962C8B-B14F-4D97-AF65-F5344CB8AC3E}">
        <p14:creationId xmlns:p14="http://schemas.microsoft.com/office/powerpoint/2010/main" val="2937236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EF4D004-6F89-1E4A-AA49-183FF1E62ABE}"/>
              </a:ext>
            </a:extLst>
          </p:cNvPr>
          <p:cNvSpPr>
            <a:spLocks noChangeArrowheads="1"/>
          </p:cNvSpPr>
          <p:nvPr/>
        </p:nvSpPr>
        <p:spPr bwMode="auto">
          <a:xfrm>
            <a:off x="899592" y="764704"/>
            <a:ext cx="6912768" cy="6678739"/>
          </a:xfrm>
          <a:prstGeom prst="rect">
            <a:avLst/>
          </a:prstGeom>
          <a:noFill/>
          <a:ln w="12700" cap="sq">
            <a:noFill/>
            <a:miter lim="800000"/>
            <a:headEnd type="none" w="sm" len="sm"/>
            <a:tailEnd type="none" w="sm" len="sm"/>
          </a:ln>
          <a:effectLst/>
        </p:spPr>
        <p:txBody>
          <a:bodyPr wrap="square" lIns="91429" tIns="45714" rIns="91429" bIns="45714">
            <a:spAutoFit/>
          </a:bodyPr>
          <a:lstStyle/>
          <a:p>
            <a:pPr algn="ctr" eaLnBrk="1" hangingPunct="1">
              <a:defRPr/>
            </a:pPr>
            <a:endParaRPr lang="tr-TR" sz="2800" dirty="0">
              <a:solidFill>
                <a:schemeClr val="accent1">
                  <a:lumMod val="7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eaLnBrk="1" hangingPunct="1">
              <a:defRPr/>
            </a:pPr>
            <a:r>
              <a:rPr lang="tr-TR" sz="2800" dirty="0">
                <a:solidFill>
                  <a:schemeClr val="accent1">
                    <a:lumMod val="7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tr-TR" sz="2800" b="1" dirty="0">
                <a:solidFill>
                  <a:schemeClr val="accent1">
                    <a:lumMod val="7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İletişim Bilgileri: </a:t>
            </a:r>
          </a:p>
          <a:p>
            <a:pPr eaLnBrk="1" hangingPunct="1">
              <a:defRPr/>
            </a:pPr>
            <a:endParaRPr lang="tr-TR" sz="2800" dirty="0">
              <a:solidFill>
                <a:schemeClr val="accent1">
                  <a:lumMod val="7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eaLnBrk="1" hangingPunct="1">
              <a:defRPr/>
            </a:pPr>
            <a:r>
              <a:rPr lang="tr-TR" sz="2800" dirty="0">
                <a:solidFill>
                  <a:schemeClr val="accent1">
                    <a:lumMod val="7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Tel  : 0312 906 1332</a:t>
            </a:r>
          </a:p>
          <a:p>
            <a:pPr eaLnBrk="1" hangingPunct="1">
              <a:defRPr/>
            </a:pPr>
            <a:endParaRPr lang="tr-TR" sz="2800" dirty="0">
              <a:solidFill>
                <a:schemeClr val="accent1">
                  <a:lumMod val="7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eaLnBrk="1" hangingPunct="1">
              <a:defRPr/>
            </a:pPr>
            <a:r>
              <a:rPr lang="tr-TR" sz="2800" dirty="0">
                <a:solidFill>
                  <a:schemeClr val="accent1">
                    <a:lumMod val="7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tr-TR" sz="2800" dirty="0">
                <a:solidFill>
                  <a:schemeClr val="accent1">
                    <a:lumMod val="7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hlinkClick r:id="rId2"/>
              </a:rPr>
              <a:t>https://aybu.edu.tr/dib/</a:t>
            </a:r>
            <a:endParaRPr lang="tr-TR" sz="2800" dirty="0">
              <a:solidFill>
                <a:schemeClr val="accent1">
                  <a:lumMod val="7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eaLnBrk="1" hangingPunct="1">
              <a:defRPr/>
            </a:pPr>
            <a:endParaRPr lang="tr-TR" sz="2800" dirty="0">
              <a:solidFill>
                <a:schemeClr val="accent1">
                  <a:lumMod val="7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eaLnBrk="1" hangingPunct="1">
              <a:defRPr/>
            </a:pPr>
            <a:r>
              <a:rPr lang="tr-TR" sz="2800" dirty="0">
                <a:solidFill>
                  <a:schemeClr val="accent1">
                    <a:lumMod val="7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tr-TR" sz="2800" dirty="0">
                <a:solidFill>
                  <a:schemeClr val="accent1">
                    <a:lumMod val="7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hlinkClick r:id="rId3"/>
              </a:rPr>
              <a:t>farabi@ybu.edu.tr</a:t>
            </a:r>
            <a:endParaRPr lang="tr-TR" sz="2800" dirty="0">
              <a:solidFill>
                <a:schemeClr val="accent1">
                  <a:lumMod val="7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eaLnBrk="1" hangingPunct="1">
              <a:defRPr/>
            </a:pPr>
            <a:endParaRPr lang="tr-TR" sz="2800" dirty="0">
              <a:solidFill>
                <a:schemeClr val="accent1">
                  <a:lumMod val="7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eaLnBrk="1" hangingPunct="1">
              <a:defRPr/>
            </a:pPr>
            <a:endParaRPr lang="tr-TR" sz="2800" dirty="0">
              <a:solidFill>
                <a:schemeClr val="accent1">
                  <a:lumMod val="7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eaLnBrk="1" hangingPunct="1">
              <a:defRPr/>
            </a:pPr>
            <a:endParaRPr lang="tr-TR" sz="2800" dirty="0">
              <a:solidFill>
                <a:schemeClr val="accent1">
                  <a:lumMod val="7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eaLnBrk="1" hangingPunct="1">
              <a:defRPr/>
            </a:pPr>
            <a:endParaRPr lang="tr-TR" sz="2800" dirty="0">
              <a:solidFill>
                <a:schemeClr val="accent1">
                  <a:lumMod val="7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eaLnBrk="1" hangingPunct="1">
              <a:defRPr/>
            </a:pPr>
            <a:endParaRPr lang="tr-TR" sz="2800" dirty="0">
              <a:solidFill>
                <a:schemeClr val="accent1">
                  <a:lumMod val="7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lgn="ctr" eaLnBrk="1" hangingPunct="1">
              <a:defRPr/>
            </a:pPr>
            <a:endParaRPr lang="tr-TR" sz="3200" dirty="0">
              <a:solidFill>
                <a:schemeClr val="accent1">
                  <a:lumMod val="7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lgn="ctr" eaLnBrk="1" hangingPunct="1">
              <a:defRPr/>
            </a:pPr>
            <a:endParaRPr lang="tr-TR" sz="3200" dirty="0">
              <a:solidFill>
                <a:schemeClr val="accent1">
                  <a:lumMod val="75000"/>
                </a:schemeClr>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153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heel(4)">
                                      <p:cBhvr>
                                        <p:cTn id="7" dur="20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wheel(4)">
                                      <p:cBhvr>
                                        <p:cTn id="12" dur="20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wheel(4)">
                                      <p:cBhvr>
                                        <p:cTn id="17" dur="2000"/>
                                        <p:tgtEl>
                                          <p:spTgt spid="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4">
                                            <p:txEl>
                                              <p:pRg st="7" end="7"/>
                                            </p:txEl>
                                          </p:spTgt>
                                        </p:tgtEl>
                                        <p:attrNameLst>
                                          <p:attrName>style.visibility</p:attrName>
                                        </p:attrNameLst>
                                      </p:cBhvr>
                                      <p:to>
                                        <p:strVal val="visible"/>
                                      </p:to>
                                    </p:set>
                                    <p:animEffect transition="in" filter="wheel(4)">
                                      <p:cBhvr>
                                        <p:cTn id="22" dur="2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a:extLst>
              <a:ext uri="{FF2B5EF4-FFF2-40B4-BE49-F238E27FC236}">
                <a16:creationId xmlns:a16="http://schemas.microsoft.com/office/drawing/2014/main" id="{DC709D78-57C4-DA4E-89BB-B737B0D7EF66}"/>
              </a:ext>
            </a:extLst>
          </p:cNvPr>
          <p:cNvSpPr>
            <a:spLocks noGrp="1"/>
          </p:cNvSpPr>
          <p:nvPr>
            <p:ph idx="1"/>
          </p:nvPr>
        </p:nvSpPr>
        <p:spPr>
          <a:xfrm>
            <a:off x="428625" y="1071563"/>
            <a:ext cx="8258175" cy="5253037"/>
          </a:xfrm>
        </p:spPr>
        <p:txBody>
          <a:bodyPr>
            <a:normAutofit/>
          </a:bodyPr>
          <a:lstStyle/>
          <a:p>
            <a:pPr marL="274320" indent="-274320" algn="ctr" fontAlgn="auto">
              <a:spcAft>
                <a:spcPts val="0"/>
              </a:spcAft>
              <a:buClr>
                <a:schemeClr val="accent3"/>
              </a:buClr>
              <a:buFont typeface="Wingdings 2"/>
              <a:buChar char=""/>
              <a:defRPr/>
            </a:pPr>
            <a:endParaRPr lang="tr-TR" sz="3200" dirty="0">
              <a:solidFill>
                <a:schemeClr val="accent1">
                  <a:lumMod val="60000"/>
                  <a:lumOff val="40000"/>
                </a:schemeClr>
              </a:solidFill>
              <a:latin typeface="Times New Roman" pitchFamily="18" charset="0"/>
              <a:cs typeface="Times New Roman" pitchFamily="18" charset="0"/>
            </a:endParaRPr>
          </a:p>
          <a:p>
            <a:pPr marL="274320" indent="-274320" algn="ctr" fontAlgn="auto">
              <a:spcAft>
                <a:spcPts val="0"/>
              </a:spcAft>
              <a:buClr>
                <a:schemeClr val="accent3"/>
              </a:buClr>
              <a:buFont typeface="Wingdings 2"/>
              <a:buChar char=""/>
              <a:defRPr/>
            </a:pPr>
            <a:endParaRPr lang="tr-TR" sz="3200" dirty="0">
              <a:solidFill>
                <a:schemeClr val="accent1">
                  <a:lumMod val="60000"/>
                  <a:lumOff val="40000"/>
                </a:schemeClr>
              </a:solidFill>
              <a:latin typeface="Times New Roman" pitchFamily="18" charset="0"/>
              <a:cs typeface="Times New Roman" pitchFamily="18" charset="0"/>
            </a:endParaRPr>
          </a:p>
          <a:p>
            <a:pPr marL="0" indent="0" algn="ctr" fontAlgn="auto">
              <a:spcAft>
                <a:spcPts val="0"/>
              </a:spcAft>
              <a:buClr>
                <a:schemeClr val="accent3"/>
              </a:buClr>
              <a:buNone/>
              <a:defRPr/>
            </a:pPr>
            <a:r>
              <a:rPr lang="tr-TR" sz="4800" dirty="0">
                <a:solidFill>
                  <a:schemeClr val="accent1">
                    <a:lumMod val="75000"/>
                  </a:schemeClr>
                </a:solidFill>
                <a:highlight>
                  <a:srgbClr val="FFFF00"/>
                </a:highlight>
                <a:latin typeface="Times New Roman" pitchFamily="18" charset="0"/>
                <a:cs typeface="Times New Roman" pitchFamily="18" charset="0"/>
              </a:rPr>
              <a:t>Teşekkürler</a:t>
            </a:r>
          </a:p>
          <a:p>
            <a:pPr marL="274320" indent="-274320" fontAlgn="auto">
              <a:spcAft>
                <a:spcPts val="0"/>
              </a:spcAft>
              <a:buClr>
                <a:schemeClr val="accent3"/>
              </a:buClr>
              <a:buFont typeface="Wingdings 2"/>
              <a:buChar char=""/>
              <a:defRPr/>
            </a:pPr>
            <a:endParaRPr lang="tr-TR" sz="3200" dirty="0">
              <a:latin typeface="Times New Roman" pitchFamily="18" charset="0"/>
              <a:cs typeface="Times New Roman" pitchFamily="18" charset="0"/>
            </a:endParaRPr>
          </a:p>
          <a:p>
            <a:pPr marL="274320" indent="-274320" fontAlgn="auto">
              <a:spcAft>
                <a:spcPts val="0"/>
              </a:spcAft>
              <a:buClr>
                <a:schemeClr val="accent3"/>
              </a:buClr>
              <a:buFont typeface="Wingdings 2"/>
              <a:buChar char=""/>
              <a:defRPr/>
            </a:pPr>
            <a:endParaRPr lang="tr-TR" sz="3200" dirty="0">
              <a:latin typeface="Times New Roman" pitchFamily="18" charset="0"/>
              <a:cs typeface="Times New Roman" pitchFamily="18" charset="0"/>
            </a:endParaRPr>
          </a:p>
          <a:p>
            <a:pPr marL="274320" indent="-274320" algn="r" fontAlgn="auto">
              <a:spcAft>
                <a:spcPts val="0"/>
              </a:spcAft>
              <a:buClr>
                <a:schemeClr val="accent3"/>
              </a:buClr>
              <a:buFont typeface="Wingdings 2"/>
              <a:buNone/>
              <a:defRPr/>
            </a:pPr>
            <a:r>
              <a:rPr lang="tr-TR" sz="3200" b="1" dirty="0" err="1">
                <a:solidFill>
                  <a:schemeClr val="accent1">
                    <a:lumMod val="75000"/>
                  </a:schemeClr>
                </a:solidFill>
                <a:latin typeface="Times New Roman" pitchFamily="18" charset="0"/>
                <a:cs typeface="Times New Roman" pitchFamily="18" charset="0"/>
              </a:rPr>
              <a:t>Sümeyra</a:t>
            </a:r>
            <a:r>
              <a:rPr lang="tr-TR" sz="3200" b="1" dirty="0">
                <a:solidFill>
                  <a:schemeClr val="accent1">
                    <a:lumMod val="75000"/>
                  </a:schemeClr>
                </a:solidFill>
                <a:latin typeface="Times New Roman" pitchFamily="18" charset="0"/>
                <a:cs typeface="Times New Roman" pitchFamily="18" charset="0"/>
              </a:rPr>
              <a:t> KAYA</a:t>
            </a:r>
          </a:p>
          <a:p>
            <a:pPr marL="274320" indent="-274320" algn="r" fontAlgn="auto">
              <a:spcAft>
                <a:spcPts val="0"/>
              </a:spcAft>
              <a:buClr>
                <a:schemeClr val="accent3"/>
              </a:buClr>
              <a:buFont typeface="Wingdings 2"/>
              <a:buNone/>
              <a:defRPr/>
            </a:pPr>
            <a:r>
              <a:rPr lang="tr-TR" sz="3200" dirty="0">
                <a:solidFill>
                  <a:schemeClr val="accent1">
                    <a:lumMod val="75000"/>
                  </a:schemeClr>
                </a:solidFill>
                <a:latin typeface="Times New Roman" pitchFamily="18" charset="0"/>
                <a:cs typeface="Times New Roman" pitchFamily="18" charset="0"/>
              </a:rPr>
              <a:t>Ankara Yıldırım Beyazıt Üniversitesi</a:t>
            </a:r>
          </a:p>
          <a:p>
            <a:pPr marL="274320" indent="-274320" algn="r" fontAlgn="auto">
              <a:spcAft>
                <a:spcPts val="0"/>
              </a:spcAft>
              <a:buClr>
                <a:schemeClr val="accent3"/>
              </a:buClr>
              <a:buFont typeface="Wingdings 2"/>
              <a:buNone/>
              <a:defRPr/>
            </a:pPr>
            <a:r>
              <a:rPr lang="tr-TR" sz="3200" dirty="0">
                <a:solidFill>
                  <a:schemeClr val="accent1">
                    <a:lumMod val="75000"/>
                  </a:schemeClr>
                </a:solidFill>
                <a:latin typeface="Times New Roman" pitchFamily="18" charset="0"/>
                <a:cs typeface="Times New Roman" pitchFamily="18" charset="0"/>
              </a:rPr>
              <a:t>Farabi Sorumlusu</a:t>
            </a: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195FEA68-27FD-044A-A6CB-05EF7831D6C3}"/>
              </a:ext>
            </a:extLst>
          </p:cNvPr>
          <p:cNvSpPr/>
          <p:nvPr/>
        </p:nvSpPr>
        <p:spPr>
          <a:xfrm>
            <a:off x="1692399" y="838058"/>
            <a:ext cx="6047233" cy="707886"/>
          </a:xfrm>
          <a:prstGeom prst="rect">
            <a:avLst/>
          </a:prstGeom>
        </p:spPr>
        <p:txBody>
          <a:bodyPr wrap="none">
            <a:spAutoFit/>
          </a:bodyPr>
          <a:lstStyle/>
          <a:p>
            <a:r>
              <a:rPr lang="tr-TR" sz="4000" b="1" dirty="0">
                <a:ln w="12700">
                  <a:solidFill>
                    <a:schemeClr val="tx2">
                      <a:satMod val="155000"/>
                    </a:schemeClr>
                  </a:solidFill>
                  <a:prstDash val="solid"/>
                </a:ln>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FARABİ DEĞİŞİM OFİSİ</a:t>
            </a:r>
            <a:endParaRPr lang="tr-TR" sz="40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5" name="Dikdörtgen 4">
            <a:extLst>
              <a:ext uri="{FF2B5EF4-FFF2-40B4-BE49-F238E27FC236}">
                <a16:creationId xmlns:a16="http://schemas.microsoft.com/office/drawing/2014/main" id="{CDE14C4A-10EE-5C4A-8EDA-B1514F497980}"/>
              </a:ext>
            </a:extLst>
          </p:cNvPr>
          <p:cNvSpPr/>
          <p:nvPr/>
        </p:nvSpPr>
        <p:spPr>
          <a:xfrm>
            <a:off x="1472934" y="1986662"/>
            <a:ext cx="6191968" cy="8640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tr-TR" sz="2000" dirty="0">
                <a:solidFill>
                  <a:srgbClr val="7030A0"/>
                </a:solidFill>
              </a:rPr>
              <a:t>REKTÖR YARDIMCISI</a:t>
            </a:r>
          </a:p>
          <a:p>
            <a:pPr algn="ctr"/>
            <a:r>
              <a:rPr lang="tr-TR" sz="2000" dirty="0">
                <a:solidFill>
                  <a:schemeClr val="bg2"/>
                </a:solidFill>
                <a:highlight>
                  <a:srgbClr val="800000"/>
                </a:highlight>
              </a:rPr>
              <a:t>Prof. Dr. Erol ARCAKLIOĞLU</a:t>
            </a:r>
          </a:p>
        </p:txBody>
      </p:sp>
      <p:sp>
        <p:nvSpPr>
          <p:cNvPr id="6" name="Dikdörtgen 5">
            <a:extLst>
              <a:ext uri="{FF2B5EF4-FFF2-40B4-BE49-F238E27FC236}">
                <a16:creationId xmlns:a16="http://schemas.microsoft.com/office/drawing/2014/main" id="{FC4C2E2D-4605-FE4F-9AFD-79F9956EF45D}"/>
              </a:ext>
            </a:extLst>
          </p:cNvPr>
          <p:cNvSpPr/>
          <p:nvPr/>
        </p:nvSpPr>
        <p:spPr>
          <a:xfrm>
            <a:off x="1472934" y="3139005"/>
            <a:ext cx="6191968" cy="101656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tr-TR" sz="2000" dirty="0">
                <a:solidFill>
                  <a:srgbClr val="7030A0"/>
                </a:solidFill>
              </a:rPr>
              <a:t>DIŞ İLİŞKİLER KOORDİNATÖRÜ &amp; </a:t>
            </a:r>
          </a:p>
          <a:p>
            <a:pPr algn="ctr"/>
            <a:r>
              <a:rPr lang="tr-TR" sz="2000" dirty="0">
                <a:solidFill>
                  <a:srgbClr val="7030A0"/>
                </a:solidFill>
              </a:rPr>
              <a:t>ERASMUS+ DEĞİŞİM PROGRAMI KOORDİNATÖRÜ</a:t>
            </a:r>
          </a:p>
          <a:p>
            <a:pPr algn="ctr"/>
            <a:r>
              <a:rPr lang="tr-TR" sz="2000" dirty="0">
                <a:solidFill>
                  <a:schemeClr val="bg2"/>
                </a:solidFill>
                <a:highlight>
                  <a:srgbClr val="800000"/>
                </a:highlight>
              </a:rPr>
              <a:t>Dr. </a:t>
            </a:r>
            <a:r>
              <a:rPr lang="tr-TR" sz="2000" dirty="0" err="1">
                <a:solidFill>
                  <a:schemeClr val="bg2"/>
                </a:solidFill>
                <a:highlight>
                  <a:srgbClr val="800000"/>
                </a:highlight>
              </a:rPr>
              <a:t>Öğr</a:t>
            </a:r>
            <a:r>
              <a:rPr lang="tr-TR" sz="2000" dirty="0">
                <a:solidFill>
                  <a:schemeClr val="bg2"/>
                </a:solidFill>
                <a:highlight>
                  <a:srgbClr val="800000"/>
                </a:highlight>
              </a:rPr>
              <a:t>. Üyesi Şemsettin TABUR</a:t>
            </a:r>
          </a:p>
        </p:txBody>
      </p:sp>
      <p:sp>
        <p:nvSpPr>
          <p:cNvPr id="7" name="Dikdörtgen 6">
            <a:extLst>
              <a:ext uri="{FF2B5EF4-FFF2-40B4-BE49-F238E27FC236}">
                <a16:creationId xmlns:a16="http://schemas.microsoft.com/office/drawing/2014/main" id="{6C44C338-849C-4C47-B937-9C3CA645D259}"/>
              </a:ext>
            </a:extLst>
          </p:cNvPr>
          <p:cNvSpPr/>
          <p:nvPr/>
        </p:nvSpPr>
        <p:spPr>
          <a:xfrm>
            <a:off x="1472934" y="4415846"/>
            <a:ext cx="6191968" cy="101656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tr-TR" sz="2000" dirty="0">
                <a:solidFill>
                  <a:srgbClr val="7030A0"/>
                </a:solidFill>
              </a:rPr>
              <a:t>FARABİ KURUM KOORDİNATÖRÜ                                                                                          </a:t>
            </a:r>
            <a:r>
              <a:rPr lang="tr-TR" sz="2000" dirty="0">
                <a:solidFill>
                  <a:schemeClr val="bg2"/>
                </a:solidFill>
                <a:highlight>
                  <a:srgbClr val="800000"/>
                </a:highlight>
              </a:rPr>
              <a:t>Dr. </a:t>
            </a:r>
            <a:r>
              <a:rPr lang="tr-TR" sz="2000" dirty="0" err="1">
                <a:solidFill>
                  <a:schemeClr val="bg2"/>
                </a:solidFill>
                <a:highlight>
                  <a:srgbClr val="800000"/>
                </a:highlight>
              </a:rPr>
              <a:t>Öğr</a:t>
            </a:r>
            <a:r>
              <a:rPr lang="tr-TR" sz="2000" dirty="0">
                <a:solidFill>
                  <a:schemeClr val="bg2"/>
                </a:solidFill>
                <a:highlight>
                  <a:srgbClr val="800000"/>
                </a:highlight>
              </a:rPr>
              <a:t>. Üyesi Ünsal DÖNMEZ </a:t>
            </a:r>
          </a:p>
        </p:txBody>
      </p:sp>
      <p:sp>
        <p:nvSpPr>
          <p:cNvPr id="8" name="Dikdörtgen 7">
            <a:extLst>
              <a:ext uri="{FF2B5EF4-FFF2-40B4-BE49-F238E27FC236}">
                <a16:creationId xmlns:a16="http://schemas.microsoft.com/office/drawing/2014/main" id="{1DB3A100-71B2-4B4E-98A0-C65DA6A1288B}"/>
              </a:ext>
            </a:extLst>
          </p:cNvPr>
          <p:cNvSpPr/>
          <p:nvPr/>
        </p:nvSpPr>
        <p:spPr>
          <a:xfrm>
            <a:off x="1472934" y="5596163"/>
            <a:ext cx="6191968" cy="8640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tr-TR" sz="2000" dirty="0">
                <a:solidFill>
                  <a:srgbClr val="7030A0"/>
                </a:solidFill>
              </a:rPr>
              <a:t>DIŞ İLİŞKİLER BİRİMİ SORUMLUSU</a:t>
            </a:r>
          </a:p>
          <a:p>
            <a:pPr algn="ctr"/>
            <a:r>
              <a:rPr lang="tr-TR" sz="2000" dirty="0" err="1">
                <a:solidFill>
                  <a:schemeClr val="bg2"/>
                </a:solidFill>
                <a:highlight>
                  <a:srgbClr val="800000"/>
                </a:highlight>
              </a:rPr>
              <a:t>Öğr</a:t>
            </a:r>
            <a:r>
              <a:rPr lang="tr-TR" sz="2000" dirty="0">
                <a:solidFill>
                  <a:schemeClr val="bg2"/>
                </a:solidFill>
                <a:highlight>
                  <a:srgbClr val="800000"/>
                </a:highlight>
              </a:rPr>
              <a:t>. Gör. </a:t>
            </a:r>
            <a:r>
              <a:rPr lang="tr-TR" sz="2000" dirty="0" err="1">
                <a:solidFill>
                  <a:schemeClr val="bg2"/>
                </a:solidFill>
                <a:highlight>
                  <a:srgbClr val="800000"/>
                </a:highlight>
              </a:rPr>
              <a:t>Sümeyra</a:t>
            </a:r>
            <a:r>
              <a:rPr lang="tr-TR" sz="2000" dirty="0">
                <a:solidFill>
                  <a:schemeClr val="bg2"/>
                </a:solidFill>
                <a:highlight>
                  <a:srgbClr val="800000"/>
                </a:highlight>
              </a:rPr>
              <a:t> KAYA</a:t>
            </a:r>
          </a:p>
        </p:txBody>
      </p:sp>
    </p:spTree>
    <p:extLst>
      <p:ext uri="{BB962C8B-B14F-4D97-AF65-F5344CB8AC3E}">
        <p14:creationId xmlns:p14="http://schemas.microsoft.com/office/powerpoint/2010/main" val="1084992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06232A7-5626-3B44-8045-4472D9DB3886}"/>
              </a:ext>
            </a:extLst>
          </p:cNvPr>
          <p:cNvSpPr>
            <a:spLocks noGrp="1"/>
          </p:cNvSpPr>
          <p:nvPr>
            <p:ph type="title"/>
          </p:nvPr>
        </p:nvSpPr>
        <p:spPr>
          <a:xfrm>
            <a:off x="419100" y="2131985"/>
            <a:ext cx="8305800" cy="2089103"/>
          </a:xfrm>
        </p:spPr>
        <p:txBody>
          <a:bodyPr>
            <a:noAutofit/>
          </a:bodyPr>
          <a:lstStyle/>
          <a:p>
            <a:pPr marL="457200" indent="-457200" algn="just">
              <a:buFont typeface="Arial" panose="020B0604020202020204" pitchFamily="34" charset="0"/>
              <a:buChar char="•"/>
            </a:pPr>
            <a:r>
              <a:rPr lang="tr-TR" sz="2800" dirty="0">
                <a:latin typeface="Times New Roman" panose="02020603050405020304" pitchFamily="18" charset="0"/>
                <a:cs typeface="Times New Roman" panose="02020603050405020304" pitchFamily="18" charset="0"/>
              </a:rPr>
              <a:t>FARABİ üniversite ve yüksek teknoloji enstitüleri bünyesinde ön lisans, lisans, yüksek lisans ve doktora düzeyinde eğitim-öğretim yapan yükseköğretim kurumları arasında öğrenci ve öğretim üyesi değişim programıdır.</a:t>
            </a:r>
          </a:p>
        </p:txBody>
      </p:sp>
      <p:sp>
        <p:nvSpPr>
          <p:cNvPr id="3" name="Metin kutusu 2">
            <a:extLst>
              <a:ext uri="{FF2B5EF4-FFF2-40B4-BE49-F238E27FC236}">
                <a16:creationId xmlns:a16="http://schemas.microsoft.com/office/drawing/2014/main" id="{94CD9D73-4C2E-D340-ACBD-C851C13875C2}"/>
              </a:ext>
            </a:extLst>
          </p:cNvPr>
          <p:cNvSpPr txBox="1"/>
          <p:nvPr/>
        </p:nvSpPr>
        <p:spPr>
          <a:xfrm>
            <a:off x="755576" y="1124744"/>
            <a:ext cx="7848872" cy="646331"/>
          </a:xfrm>
          <a:prstGeom prst="rect">
            <a:avLst/>
          </a:prstGeom>
          <a:noFill/>
        </p:spPr>
        <p:txBody>
          <a:bodyPr wrap="square" rtlCol="0">
            <a:spAutoFit/>
          </a:bodyPr>
          <a:lstStyle/>
          <a:p>
            <a:pPr algn="ctr"/>
            <a:r>
              <a:rPr lang="tr-TR" sz="3600" b="1" dirty="0">
                <a:solidFill>
                  <a:schemeClr val="accent2">
                    <a:lumMod val="75000"/>
                  </a:schemeClr>
                </a:solidFill>
                <a:latin typeface="Times New Roman" panose="02020603050405020304" pitchFamily="18" charset="0"/>
                <a:cs typeface="Times New Roman" panose="02020603050405020304" pitchFamily="18" charset="0"/>
              </a:rPr>
              <a:t>FARABİ NEDİR?</a:t>
            </a:r>
          </a:p>
        </p:txBody>
      </p:sp>
      <p:sp>
        <p:nvSpPr>
          <p:cNvPr id="4" name="Metin kutusu 3">
            <a:extLst>
              <a:ext uri="{FF2B5EF4-FFF2-40B4-BE49-F238E27FC236}">
                <a16:creationId xmlns:a16="http://schemas.microsoft.com/office/drawing/2014/main" id="{E8ADC7F2-50EE-0846-ABA2-27ABBB0C7EAF}"/>
              </a:ext>
            </a:extLst>
          </p:cNvPr>
          <p:cNvSpPr txBox="1"/>
          <p:nvPr/>
        </p:nvSpPr>
        <p:spPr>
          <a:xfrm>
            <a:off x="755576" y="4869160"/>
            <a:ext cx="7848872" cy="369332"/>
          </a:xfrm>
          <a:prstGeom prst="rect">
            <a:avLst/>
          </a:prstGeom>
          <a:noFill/>
        </p:spPr>
        <p:txBody>
          <a:bodyPr wrap="square" rtlCol="0">
            <a:spAutoFit/>
          </a:bodyPr>
          <a:lstStyle/>
          <a:p>
            <a:pPr algn="just"/>
            <a:r>
              <a:rPr lang="tr-TR" dirty="0" err="1">
                <a:solidFill>
                  <a:srgbClr val="FF0000"/>
                </a:solidFill>
              </a:rPr>
              <a:t>farabi.yok.gov.tr</a:t>
            </a:r>
            <a:endParaRPr lang="tr-TR" dirty="0">
              <a:solidFill>
                <a:srgbClr val="FF0000"/>
              </a:solidFill>
            </a:endParaRPr>
          </a:p>
        </p:txBody>
      </p:sp>
    </p:spTree>
    <p:extLst>
      <p:ext uri="{BB962C8B-B14F-4D97-AF65-F5344CB8AC3E}">
        <p14:creationId xmlns:p14="http://schemas.microsoft.com/office/powerpoint/2010/main" val="1998900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a:extLst>
              <a:ext uri="{FF2B5EF4-FFF2-40B4-BE49-F238E27FC236}">
                <a16:creationId xmlns:a16="http://schemas.microsoft.com/office/drawing/2014/main" id="{8D282B55-E65D-8F4C-95ED-02CC070E8BD8}"/>
              </a:ext>
            </a:extLst>
          </p:cNvPr>
          <p:cNvSpPr>
            <a:spLocks noGrp="1"/>
          </p:cNvSpPr>
          <p:nvPr>
            <p:ph idx="1"/>
          </p:nvPr>
        </p:nvSpPr>
        <p:spPr>
          <a:xfrm>
            <a:off x="323528" y="836712"/>
            <a:ext cx="8607871" cy="5688632"/>
          </a:xfrm>
        </p:spPr>
        <p:txBody>
          <a:bodyPr>
            <a:normAutofit fontScale="77500" lnSpcReduction="20000"/>
          </a:bodyPr>
          <a:lstStyle/>
          <a:p>
            <a:pPr marL="0" indent="0" algn="ctr" fontAlgn="auto">
              <a:spcAft>
                <a:spcPts val="0"/>
              </a:spcAft>
              <a:buClr>
                <a:schemeClr val="accent3"/>
              </a:buClr>
              <a:buNone/>
              <a:defRPr/>
            </a:pPr>
            <a:r>
              <a:rPr lang="tr-TR" sz="4600" b="1" dirty="0">
                <a:solidFill>
                  <a:schemeClr val="accent1">
                    <a:lumMod val="75000"/>
                  </a:schemeClr>
                </a:solidFill>
                <a:latin typeface="Times New Roman" pitchFamily="18" charset="0"/>
                <a:cs typeface="Times New Roman" pitchFamily="18" charset="0"/>
              </a:rPr>
              <a:t>GİDEN ÖĞRENCİ</a:t>
            </a:r>
          </a:p>
          <a:p>
            <a:pPr marL="0" indent="0" fontAlgn="auto">
              <a:lnSpc>
                <a:spcPct val="120000"/>
              </a:lnSpc>
              <a:spcAft>
                <a:spcPts val="0"/>
              </a:spcAft>
              <a:buClr>
                <a:schemeClr val="accent3"/>
              </a:buClr>
              <a:buNone/>
              <a:defRPr/>
            </a:pPr>
            <a:endParaRPr lang="tr-TR" sz="2800" dirty="0">
              <a:solidFill>
                <a:schemeClr val="accent1">
                  <a:lumMod val="75000"/>
                </a:schemeClr>
              </a:solidFill>
              <a:latin typeface="Times New Roman" pitchFamily="18" charset="0"/>
              <a:cs typeface="Times New Roman" pitchFamily="18" charset="0"/>
            </a:endParaRPr>
          </a:p>
          <a:p>
            <a:pPr fontAlgn="auto">
              <a:lnSpc>
                <a:spcPct val="120000"/>
              </a:lnSpc>
              <a:spcAft>
                <a:spcPts val="0"/>
              </a:spcAft>
              <a:buClr>
                <a:schemeClr val="accent1">
                  <a:lumMod val="75000"/>
                </a:schemeClr>
              </a:buClr>
              <a:buSzTx/>
              <a:buFont typeface="Arial" panose="020B0604020202020204" pitchFamily="34" charset="0"/>
              <a:buChar char="•"/>
              <a:defRPr/>
            </a:pPr>
            <a:r>
              <a:rPr lang="tr-TR" sz="2800" dirty="0">
                <a:solidFill>
                  <a:schemeClr val="accent1">
                    <a:lumMod val="75000"/>
                  </a:schemeClr>
                </a:solidFill>
                <a:latin typeface="Times New Roman" pitchFamily="18" charset="0"/>
                <a:cs typeface="Times New Roman" pitchFamily="18" charset="0"/>
              </a:rPr>
              <a:t>Değişim süresi, en az bir (güz) en fazla iki yarıyılı (güz + bahar) kapsar. Başvurular yılda bir kez alınır.</a:t>
            </a:r>
          </a:p>
          <a:p>
            <a:pPr fontAlgn="auto">
              <a:lnSpc>
                <a:spcPct val="120000"/>
              </a:lnSpc>
              <a:spcAft>
                <a:spcPts val="0"/>
              </a:spcAft>
              <a:buClr>
                <a:schemeClr val="accent1">
                  <a:lumMod val="75000"/>
                </a:schemeClr>
              </a:buClr>
              <a:buSzTx/>
              <a:buFont typeface="Arial" panose="020B0604020202020204" pitchFamily="34" charset="0"/>
              <a:buChar char="•"/>
              <a:defRPr/>
            </a:pPr>
            <a:endParaRPr lang="tr-TR" sz="2800" dirty="0">
              <a:solidFill>
                <a:schemeClr val="accent1">
                  <a:lumMod val="75000"/>
                </a:schemeClr>
              </a:solidFill>
              <a:latin typeface="Times New Roman" pitchFamily="18" charset="0"/>
              <a:cs typeface="Times New Roman" pitchFamily="18" charset="0"/>
            </a:endParaRPr>
          </a:p>
          <a:p>
            <a:pPr fontAlgn="auto">
              <a:lnSpc>
                <a:spcPct val="120000"/>
              </a:lnSpc>
              <a:spcAft>
                <a:spcPts val="0"/>
              </a:spcAft>
              <a:buClr>
                <a:schemeClr val="accent1">
                  <a:lumMod val="75000"/>
                </a:schemeClr>
              </a:buClr>
              <a:buSzTx/>
              <a:buFont typeface="Arial" panose="020B0604020202020204" pitchFamily="34" charset="0"/>
              <a:buChar char="•"/>
              <a:defRPr/>
            </a:pPr>
            <a:r>
              <a:rPr lang="tr-TR" sz="2800" dirty="0">
                <a:solidFill>
                  <a:schemeClr val="accent1">
                    <a:lumMod val="75000"/>
                  </a:schemeClr>
                </a:solidFill>
                <a:latin typeface="Times New Roman" pitchFamily="18" charset="0"/>
                <a:cs typeface="Times New Roman" pitchFamily="18" charset="0"/>
              </a:rPr>
              <a:t>Ön lisans ve lisans programlarının hazırlık ve birinci sınıfında okuyan öğrenciler, Farabi değişim programından yararlanamaz. Yüksek lisans ve doktora öğrencileri, hazırlık ve bilimsel hazırlık dönemleri ile esas eğitime başladıkları ilk yarıyıl için bu programdan yararlanamazlar</a:t>
            </a:r>
            <a:r>
              <a:rPr lang="tr-TR" sz="2800" dirty="0">
                <a:latin typeface="Comic Sans MS" pitchFamily="66" charset="0"/>
              </a:rPr>
              <a:t>.</a:t>
            </a:r>
          </a:p>
          <a:p>
            <a:pPr fontAlgn="auto">
              <a:lnSpc>
                <a:spcPct val="120000"/>
              </a:lnSpc>
              <a:spcAft>
                <a:spcPts val="0"/>
              </a:spcAft>
              <a:buClr>
                <a:schemeClr val="accent1">
                  <a:lumMod val="75000"/>
                </a:schemeClr>
              </a:buClr>
              <a:buSzTx/>
              <a:buFont typeface="Arial" panose="020B0604020202020204" pitchFamily="34" charset="0"/>
              <a:buChar char="•"/>
              <a:defRPr/>
            </a:pPr>
            <a:endParaRPr lang="tr-TR" sz="2800" dirty="0">
              <a:latin typeface="Comic Sans MS" pitchFamily="66" charset="0"/>
            </a:endParaRPr>
          </a:p>
          <a:p>
            <a:pPr>
              <a:lnSpc>
                <a:spcPct val="120000"/>
              </a:lnSpc>
              <a:buClr>
                <a:schemeClr val="accent1">
                  <a:lumMod val="75000"/>
                </a:schemeClr>
              </a:buClr>
              <a:buFont typeface="Arial" panose="020B0604020202020204" pitchFamily="34" charset="0"/>
              <a:buChar char="•"/>
              <a:defRPr/>
            </a:pPr>
            <a:r>
              <a:rPr lang="tr-TR" sz="2800" b="1" dirty="0">
                <a:solidFill>
                  <a:srgbClr val="C00000"/>
                </a:solidFill>
                <a:latin typeface="Times New Roman" panose="02020603050405020304" pitchFamily="18" charset="0"/>
                <a:cs typeface="Times New Roman" panose="02020603050405020304" pitchFamily="18" charset="0"/>
              </a:rPr>
              <a:t>2017-2018 eğitim öğretim yılında </a:t>
            </a:r>
            <a:r>
              <a:rPr lang="tr-TR" sz="2800" b="1" dirty="0">
                <a:solidFill>
                  <a:srgbClr val="A50021"/>
                </a:solidFill>
                <a:latin typeface="Times New Roman" panose="02020603050405020304" pitchFamily="18" charset="0"/>
                <a:cs typeface="Times New Roman" panose="02020603050405020304" pitchFamily="18" charset="0"/>
              </a:rPr>
              <a:t>vakıf üniversitelerine değişim durdurulmuştur. Ayrıca öğretim görevlilerinin değişimi de durdurulmuştur. </a:t>
            </a:r>
          </a:p>
          <a:p>
            <a:pPr marL="0" indent="0" fontAlgn="auto">
              <a:lnSpc>
                <a:spcPct val="80000"/>
              </a:lnSpc>
              <a:spcAft>
                <a:spcPts val="0"/>
              </a:spcAft>
              <a:buClr>
                <a:schemeClr val="accent3"/>
              </a:buClr>
              <a:buSzTx/>
              <a:buNone/>
              <a:defRPr/>
            </a:pPr>
            <a:endParaRPr lang="tr-TR" sz="2800" dirty="0">
              <a:latin typeface="Comic Sans MS" pitchFamily="66" charset="0"/>
            </a:endParaRPr>
          </a:p>
          <a:p>
            <a:pPr marL="0" indent="0" fontAlgn="auto">
              <a:lnSpc>
                <a:spcPct val="80000"/>
              </a:lnSpc>
              <a:spcAft>
                <a:spcPts val="0"/>
              </a:spcAft>
              <a:buClr>
                <a:schemeClr val="accent3"/>
              </a:buClr>
              <a:buSzTx/>
              <a:buNone/>
              <a:defRPr/>
            </a:pPr>
            <a:endParaRPr lang="tr-TR" sz="2800" dirty="0">
              <a:latin typeface="Comic Sans MS" pitchFamily="66" charset="0"/>
            </a:endParaRPr>
          </a:p>
          <a:p>
            <a:pPr marL="0" indent="0" fontAlgn="auto">
              <a:spcAft>
                <a:spcPts val="0"/>
              </a:spcAft>
              <a:buClr>
                <a:schemeClr val="accent3"/>
              </a:buClr>
              <a:buNone/>
              <a:defRPr/>
            </a:pPr>
            <a:endParaRPr lang="tr-TR" dirty="0"/>
          </a:p>
        </p:txBody>
      </p:sp>
    </p:spTree>
  </p:cSld>
  <p:clrMapOvr>
    <a:masterClrMapping/>
  </p:clrMapOvr>
  <p:transition>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id="{3DDA13AD-7C13-CD4B-A18B-DA94509E23EA}"/>
              </a:ext>
            </a:extLst>
          </p:cNvPr>
          <p:cNvSpPr>
            <a:spLocks noGrp="1"/>
          </p:cNvSpPr>
          <p:nvPr>
            <p:ph type="title"/>
          </p:nvPr>
        </p:nvSpPr>
        <p:spPr/>
        <p:txBody>
          <a:bodyPr>
            <a:normAutofit fontScale="90000"/>
          </a:bodyPr>
          <a:lstStyle/>
          <a:p>
            <a:pPr fontAlgn="auto">
              <a:spcAft>
                <a:spcPts val="0"/>
              </a:spcAft>
              <a:defRPr/>
            </a:pPr>
            <a:br>
              <a:rPr lang="tr-TR" sz="5400" b="1" dirty="0">
                <a:solidFill>
                  <a:schemeClr val="accent1">
                    <a:lumMod val="75000"/>
                  </a:schemeClr>
                </a:solidFill>
                <a:latin typeface="Times New Roman" pitchFamily="18" charset="0"/>
                <a:cs typeface="Times New Roman" pitchFamily="18" charset="0"/>
              </a:rPr>
            </a:br>
            <a:endParaRPr lang="tr-TR" dirty="0"/>
          </a:p>
        </p:txBody>
      </p:sp>
      <p:sp>
        <p:nvSpPr>
          <p:cNvPr id="3" name="2 İçerik Yer Tutucusu">
            <a:extLst>
              <a:ext uri="{FF2B5EF4-FFF2-40B4-BE49-F238E27FC236}">
                <a16:creationId xmlns:a16="http://schemas.microsoft.com/office/drawing/2014/main" id="{142CB7B7-F5FA-774F-A8D6-0DB96273A3DF}"/>
              </a:ext>
            </a:extLst>
          </p:cNvPr>
          <p:cNvSpPr>
            <a:spLocks noGrp="1"/>
          </p:cNvSpPr>
          <p:nvPr>
            <p:ph idx="1"/>
          </p:nvPr>
        </p:nvSpPr>
        <p:spPr>
          <a:xfrm>
            <a:off x="457200" y="1276350"/>
            <a:ext cx="8229600" cy="4389437"/>
          </a:xfrm>
        </p:spPr>
        <p:txBody>
          <a:bodyPr>
            <a:normAutofit/>
          </a:bodyPr>
          <a:lstStyle/>
          <a:p>
            <a:pPr marL="274320" indent="-274320" algn="just" fontAlgn="auto">
              <a:spcAft>
                <a:spcPts val="0"/>
              </a:spcAft>
              <a:buClr>
                <a:schemeClr val="accent1">
                  <a:lumMod val="75000"/>
                </a:schemeClr>
              </a:buClr>
              <a:buSzPct val="100000"/>
              <a:buFont typeface="Wingdings 2"/>
              <a:buChar char=""/>
              <a:defRPr/>
            </a:pPr>
            <a:r>
              <a:rPr lang="tr-TR" sz="2800" dirty="0">
                <a:solidFill>
                  <a:schemeClr val="accent1">
                    <a:lumMod val="75000"/>
                  </a:schemeClr>
                </a:solidFill>
                <a:latin typeface="Times New Roman" pitchFamily="18" charset="0"/>
                <a:cs typeface="Times New Roman" pitchFamily="18" charset="0"/>
              </a:rPr>
              <a:t>Türkçe öğretim yapan kurumlar için değerlendirmede, öğrencilerin not ortalamaları dikkate alınır.</a:t>
            </a:r>
          </a:p>
          <a:p>
            <a:pPr marL="0" indent="0" algn="just" fontAlgn="auto">
              <a:spcAft>
                <a:spcPts val="0"/>
              </a:spcAft>
              <a:buClr>
                <a:schemeClr val="accent3"/>
              </a:buClr>
              <a:buNone/>
              <a:defRPr/>
            </a:pPr>
            <a:endParaRPr lang="tr-TR" sz="2800" b="1" u="sng" dirty="0">
              <a:solidFill>
                <a:schemeClr val="accent1">
                  <a:lumMod val="75000"/>
                </a:schemeClr>
              </a:solidFill>
              <a:latin typeface="Times New Roman" pitchFamily="18" charset="0"/>
              <a:cs typeface="Times New Roman" pitchFamily="18" charset="0"/>
            </a:endParaRPr>
          </a:p>
          <a:p>
            <a:pPr marL="274320" indent="-274320" algn="just" fontAlgn="auto">
              <a:spcAft>
                <a:spcPts val="0"/>
              </a:spcAft>
              <a:buClr>
                <a:schemeClr val="accent3"/>
              </a:buClr>
              <a:buFont typeface="Wingdings 2"/>
              <a:buNone/>
              <a:defRPr/>
            </a:pPr>
            <a:r>
              <a:rPr lang="tr-TR" sz="2800" dirty="0">
                <a:solidFill>
                  <a:schemeClr val="accent1">
                    <a:lumMod val="75000"/>
                  </a:schemeClr>
                </a:solidFill>
                <a:latin typeface="Times New Roman" pitchFamily="18" charset="0"/>
                <a:cs typeface="Times New Roman" pitchFamily="18" charset="0"/>
              </a:rPr>
              <a:t>	-	Ön lisans/lisans öğrencilerinin genel akademik not ortalaması en az 2.0/4.00 veya 70/100,</a:t>
            </a:r>
          </a:p>
          <a:p>
            <a:pPr marL="274320" indent="-274320" algn="just" fontAlgn="auto">
              <a:spcAft>
                <a:spcPts val="0"/>
              </a:spcAft>
              <a:buClr>
                <a:schemeClr val="accent3"/>
              </a:buClr>
              <a:buFont typeface="Wingdings 2"/>
              <a:buNone/>
              <a:defRPr/>
            </a:pPr>
            <a:endParaRPr lang="tr-TR" sz="2800" dirty="0">
              <a:solidFill>
                <a:schemeClr val="accent1">
                  <a:lumMod val="75000"/>
                </a:schemeClr>
              </a:solidFill>
              <a:latin typeface="Times New Roman" pitchFamily="18" charset="0"/>
              <a:cs typeface="Times New Roman" pitchFamily="18" charset="0"/>
            </a:endParaRPr>
          </a:p>
          <a:p>
            <a:pPr marL="274320" indent="-274320" algn="just" fontAlgn="auto">
              <a:spcAft>
                <a:spcPts val="0"/>
              </a:spcAft>
              <a:buClr>
                <a:schemeClr val="accent3"/>
              </a:buClr>
              <a:buFont typeface="Wingdings 2"/>
              <a:buNone/>
              <a:defRPr/>
            </a:pPr>
            <a:r>
              <a:rPr lang="tr-TR" sz="2800" dirty="0">
                <a:solidFill>
                  <a:schemeClr val="accent1">
                    <a:lumMod val="75000"/>
                  </a:schemeClr>
                </a:solidFill>
                <a:latin typeface="Times New Roman" pitchFamily="18" charset="0"/>
                <a:cs typeface="Times New Roman" pitchFamily="18" charset="0"/>
              </a:rPr>
              <a:t>	-	Yüksek lisans/doktora öğrencilerinin genel akademik not ortalaması en az 2.5/4.00 veya 75/100 olmalıdır. </a:t>
            </a:r>
          </a:p>
          <a:p>
            <a:pPr marL="274320" indent="-274320" algn="just" fontAlgn="auto">
              <a:spcAft>
                <a:spcPts val="0"/>
              </a:spcAft>
              <a:buClr>
                <a:schemeClr val="accent3"/>
              </a:buClr>
              <a:buFont typeface="Wingdings 2"/>
              <a:buChar char=""/>
              <a:defRPr/>
            </a:pPr>
            <a:endParaRPr lang="tr-TR" dirty="0">
              <a:solidFill>
                <a:schemeClr val="accent1">
                  <a:lumMod val="75000"/>
                </a:schemeClr>
              </a:solidFill>
              <a:latin typeface="Times New Roman" pitchFamily="18" charset="0"/>
              <a:cs typeface="Times New Roman" pitchFamily="18" charset="0"/>
            </a:endParaRPr>
          </a:p>
          <a:p>
            <a:pPr marL="274320" indent="-274320" fontAlgn="auto">
              <a:spcAft>
                <a:spcPts val="0"/>
              </a:spcAft>
              <a:buClr>
                <a:schemeClr val="accent3"/>
              </a:buClr>
              <a:buFont typeface="Wingdings 2"/>
              <a:buNone/>
              <a:defRPr/>
            </a:pPr>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a:extLst>
              <a:ext uri="{FF2B5EF4-FFF2-40B4-BE49-F238E27FC236}">
                <a16:creationId xmlns:a16="http://schemas.microsoft.com/office/drawing/2014/main" id="{E04C4DCE-C06C-9342-8589-F2D0FC9BA257}"/>
              </a:ext>
            </a:extLst>
          </p:cNvPr>
          <p:cNvSpPr>
            <a:spLocks noGrp="1"/>
          </p:cNvSpPr>
          <p:nvPr>
            <p:ph idx="1"/>
          </p:nvPr>
        </p:nvSpPr>
        <p:spPr>
          <a:xfrm>
            <a:off x="457200" y="980728"/>
            <a:ext cx="8229600" cy="4536504"/>
          </a:xfrm>
        </p:spPr>
        <p:txBody>
          <a:bodyPr>
            <a:normAutofit fontScale="85000" lnSpcReduction="20000"/>
          </a:bodyPr>
          <a:lstStyle/>
          <a:p>
            <a:pPr marL="274320" indent="-274320" algn="just" fontAlgn="auto">
              <a:spcAft>
                <a:spcPts val="0"/>
              </a:spcAft>
              <a:buClr>
                <a:schemeClr val="tx2"/>
              </a:buClr>
              <a:buFont typeface="Wingdings 2"/>
              <a:buNone/>
              <a:defRPr/>
            </a:pPr>
            <a:endParaRPr lang="tr-TR" sz="2800" dirty="0">
              <a:solidFill>
                <a:schemeClr val="accent1">
                  <a:lumMod val="75000"/>
                </a:schemeClr>
              </a:solidFill>
              <a:latin typeface="Times New Roman" pitchFamily="18" charset="0"/>
              <a:cs typeface="Times New Roman" pitchFamily="18" charset="0"/>
            </a:endParaRPr>
          </a:p>
          <a:p>
            <a:pPr marL="274320" indent="-274320" algn="just" fontAlgn="auto">
              <a:spcAft>
                <a:spcPts val="0"/>
              </a:spcAft>
              <a:buClr>
                <a:schemeClr val="tx2"/>
              </a:buClr>
              <a:buFont typeface="Wingdings 2"/>
              <a:buNone/>
              <a:defRPr/>
            </a:pPr>
            <a:endParaRPr lang="tr-TR" sz="2800" dirty="0">
              <a:solidFill>
                <a:schemeClr val="accent1">
                  <a:lumMod val="75000"/>
                </a:schemeClr>
              </a:solidFill>
              <a:latin typeface="Times New Roman" pitchFamily="18" charset="0"/>
              <a:cs typeface="Times New Roman" pitchFamily="18" charset="0"/>
            </a:endParaRPr>
          </a:p>
          <a:p>
            <a:pPr marL="274320" indent="-274320" algn="just" fontAlgn="auto">
              <a:spcAft>
                <a:spcPts val="0"/>
              </a:spcAft>
              <a:buClr>
                <a:schemeClr val="tx2"/>
              </a:buClr>
              <a:buFont typeface="Wingdings 2"/>
              <a:buChar char=""/>
              <a:defRPr/>
            </a:pPr>
            <a:r>
              <a:rPr lang="tr-TR" sz="2800" dirty="0">
                <a:solidFill>
                  <a:schemeClr val="accent1">
                    <a:lumMod val="75000"/>
                  </a:schemeClr>
                </a:solidFill>
                <a:latin typeface="Times New Roman" pitchFamily="18" charset="0"/>
                <a:cs typeface="Times New Roman" pitchFamily="18" charset="0"/>
              </a:rPr>
              <a:t>Gidilecek yükseköğretim kurumunun eğitim dili tamamen yada kısmen yabancı dil ise:</a:t>
            </a:r>
          </a:p>
          <a:p>
            <a:pPr marL="0" indent="0" algn="just" fontAlgn="auto">
              <a:spcAft>
                <a:spcPts val="0"/>
              </a:spcAft>
              <a:buClr>
                <a:schemeClr val="tx2"/>
              </a:buClr>
              <a:buNone/>
              <a:defRPr/>
            </a:pPr>
            <a:endParaRPr lang="tr-TR" sz="2800" dirty="0">
              <a:solidFill>
                <a:schemeClr val="accent1">
                  <a:lumMod val="75000"/>
                </a:schemeClr>
              </a:solidFill>
              <a:latin typeface="Times New Roman" pitchFamily="18" charset="0"/>
              <a:cs typeface="Times New Roman" pitchFamily="18" charset="0"/>
            </a:endParaRPr>
          </a:p>
          <a:p>
            <a:pPr marL="274320" indent="-274320" algn="just" fontAlgn="auto">
              <a:spcAft>
                <a:spcPts val="0"/>
              </a:spcAft>
              <a:buClr>
                <a:schemeClr val="tx2"/>
              </a:buClr>
              <a:buFont typeface="Wingdings 2"/>
              <a:buNone/>
              <a:defRPr/>
            </a:pPr>
            <a:r>
              <a:rPr lang="tr-TR" sz="2800" dirty="0">
                <a:solidFill>
                  <a:schemeClr val="accent1">
                    <a:lumMod val="75000"/>
                  </a:schemeClr>
                </a:solidFill>
                <a:latin typeface="Times New Roman" pitchFamily="18" charset="0"/>
                <a:cs typeface="Times New Roman" pitchFamily="18" charset="0"/>
              </a:rPr>
              <a:t>	Genel not ortalamasının % 50’si</a:t>
            </a:r>
          </a:p>
          <a:p>
            <a:pPr marL="274320" indent="-274320" algn="just" fontAlgn="auto">
              <a:spcAft>
                <a:spcPts val="0"/>
              </a:spcAft>
              <a:buClr>
                <a:schemeClr val="tx2"/>
              </a:buClr>
              <a:buFont typeface="Wingdings 2"/>
              <a:buNone/>
              <a:defRPr/>
            </a:pPr>
            <a:r>
              <a:rPr lang="tr-TR" sz="2800" dirty="0">
                <a:solidFill>
                  <a:schemeClr val="accent1">
                    <a:lumMod val="75000"/>
                  </a:schemeClr>
                </a:solidFill>
                <a:latin typeface="Times New Roman" pitchFamily="18" charset="0"/>
                <a:cs typeface="Times New Roman" pitchFamily="18" charset="0"/>
              </a:rPr>
              <a:t>	Yabancı dil puanının % 50’si dikkate alınır. </a:t>
            </a:r>
          </a:p>
          <a:p>
            <a:pPr marL="274320" indent="-274320" algn="just" fontAlgn="auto">
              <a:spcAft>
                <a:spcPts val="0"/>
              </a:spcAft>
              <a:buClr>
                <a:schemeClr val="tx2"/>
              </a:buClr>
              <a:buFont typeface="Wingdings 2"/>
              <a:buNone/>
              <a:defRPr/>
            </a:pPr>
            <a:endParaRPr lang="tr-TR" sz="2800" dirty="0">
              <a:solidFill>
                <a:schemeClr val="accent1">
                  <a:lumMod val="75000"/>
                </a:schemeClr>
              </a:solidFill>
              <a:latin typeface="Times New Roman" pitchFamily="18" charset="0"/>
              <a:cs typeface="Times New Roman" pitchFamily="18" charset="0"/>
            </a:endParaRPr>
          </a:p>
          <a:p>
            <a:pPr marL="274320" indent="-274320" algn="just" fontAlgn="auto">
              <a:spcAft>
                <a:spcPts val="0"/>
              </a:spcAft>
              <a:buClr>
                <a:schemeClr val="tx2"/>
              </a:buClr>
              <a:buFont typeface="Wingdings 2"/>
              <a:buNone/>
              <a:defRPr/>
            </a:pPr>
            <a:r>
              <a:rPr lang="tr-TR" sz="2800" dirty="0">
                <a:solidFill>
                  <a:schemeClr val="accent1">
                    <a:lumMod val="75000"/>
                  </a:schemeClr>
                </a:solidFill>
                <a:latin typeface="Times New Roman" pitchFamily="18" charset="0"/>
                <a:cs typeface="Times New Roman" pitchFamily="18" charset="0"/>
              </a:rPr>
              <a:t>	</a:t>
            </a:r>
          </a:p>
          <a:p>
            <a:pPr algn="just" fontAlgn="auto">
              <a:spcAft>
                <a:spcPts val="0"/>
              </a:spcAft>
              <a:buClr>
                <a:schemeClr val="tx2"/>
              </a:buClr>
              <a:defRPr/>
            </a:pPr>
            <a:r>
              <a:rPr lang="tr-TR" sz="2800" dirty="0">
                <a:solidFill>
                  <a:schemeClr val="accent1">
                    <a:lumMod val="75000"/>
                  </a:schemeClr>
                </a:solidFill>
                <a:latin typeface="Times New Roman" pitchFamily="18" charset="0"/>
                <a:cs typeface="Times New Roman" pitchFamily="18" charset="0"/>
              </a:rPr>
              <a:t>Yabancı dil puanı olarak ÖSYM tarafından yapılan merkezi bir yabancı dil sınavının sonucu ya da üniversiteler arasında imzalanan protokolde belirlenen bir yabancı dil sınavı sonucunun belgesi talep edilir. </a:t>
            </a:r>
          </a:p>
          <a:p>
            <a:pPr marL="274320" indent="-274320" algn="just" fontAlgn="auto">
              <a:spcAft>
                <a:spcPts val="0"/>
              </a:spcAft>
              <a:buClr>
                <a:schemeClr val="tx2"/>
              </a:buClr>
              <a:buFontTx/>
              <a:buChar char="o"/>
              <a:defRPr/>
            </a:pPr>
            <a:endParaRPr lang="tr-TR" sz="2800" dirty="0">
              <a:solidFill>
                <a:schemeClr val="accent1">
                  <a:lumMod val="75000"/>
                </a:schemeClr>
              </a:solidFill>
              <a:latin typeface="Times New Roman" pitchFamily="18" charset="0"/>
              <a:cs typeface="Times New Roman" pitchFamily="18" charset="0"/>
            </a:endParaRPr>
          </a:p>
          <a:p>
            <a:pPr marL="274320" indent="-274320" fontAlgn="auto">
              <a:spcAft>
                <a:spcPts val="0"/>
              </a:spcAft>
              <a:buClr>
                <a:schemeClr val="accent3"/>
              </a:buClr>
              <a:buFont typeface="Wingdings 2"/>
              <a:buChar char=""/>
              <a:defRPr/>
            </a:pPr>
            <a:endParaRPr lang="tr-TR"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 Dikdörtgen">
            <a:extLst>
              <a:ext uri="{FF2B5EF4-FFF2-40B4-BE49-F238E27FC236}">
                <a16:creationId xmlns:a16="http://schemas.microsoft.com/office/drawing/2014/main" id="{D6DE6E9A-9DFE-1C47-AE16-2E46E5097B07}"/>
              </a:ext>
            </a:extLst>
          </p:cNvPr>
          <p:cNvSpPr>
            <a:spLocks noGrp="1"/>
          </p:cNvSpPr>
          <p:nvPr>
            <p:ph idx="1"/>
          </p:nvPr>
        </p:nvSpPr>
        <p:spPr>
          <a:xfrm>
            <a:off x="323528" y="1268760"/>
            <a:ext cx="8229600" cy="4622804"/>
          </a:xfrm>
          <a:prstGeom prst="rect">
            <a:avLst/>
          </a:prstGeom>
          <a:noFill/>
          <a:ln>
            <a:noFill/>
          </a:ln>
        </p:spPr>
        <p:txBody>
          <a:bodyPr>
            <a:spAutoFit/>
          </a:bodyPr>
          <a:lstStyle/>
          <a:p>
            <a:pPr>
              <a:buClr>
                <a:schemeClr val="accent1">
                  <a:lumMod val="75000"/>
                </a:schemeClr>
              </a:buClr>
              <a:buSzPct val="100000"/>
              <a:defRPr/>
            </a:pPr>
            <a:r>
              <a:rPr lang="tr-TR" dirty="0">
                <a:solidFill>
                  <a:schemeClr val="accent1">
                    <a:lumMod val="75000"/>
                  </a:schemeClr>
                </a:solidFill>
                <a:latin typeface="Times New Roman" panose="02020603050405020304" pitchFamily="18" charset="0"/>
                <a:cs typeface="Times New Roman" panose="02020603050405020304" pitchFamily="18" charset="0"/>
              </a:rPr>
              <a:t>Farabi öğrencilerine burs verilmektedir.</a:t>
            </a:r>
          </a:p>
          <a:p>
            <a:pPr marL="0" indent="0">
              <a:buClr>
                <a:schemeClr val="accent1">
                  <a:lumMod val="75000"/>
                </a:schemeClr>
              </a:buClr>
              <a:buSzPct val="100000"/>
              <a:buNone/>
              <a:defRPr/>
            </a:pPr>
            <a:endParaRPr lang="tr-TR" sz="3200" u="sng" dirty="0">
              <a:solidFill>
                <a:schemeClr val="accent1">
                  <a:lumMod val="75000"/>
                </a:schemeClr>
              </a:solidFill>
              <a:latin typeface="Times New Roman" panose="02020603050405020304" pitchFamily="18" charset="0"/>
              <a:cs typeface="Times New Roman" panose="02020603050405020304" pitchFamily="18" charset="0"/>
            </a:endParaRPr>
          </a:p>
          <a:p>
            <a:pPr>
              <a:buClr>
                <a:schemeClr val="accent1">
                  <a:lumMod val="75000"/>
                </a:schemeClr>
              </a:buClr>
              <a:buSzPct val="100000"/>
              <a:defRPr/>
            </a:pPr>
            <a:r>
              <a:rPr lang="tr-TR" sz="2800" dirty="0">
                <a:solidFill>
                  <a:schemeClr val="accent1">
                    <a:lumMod val="75000"/>
                  </a:schemeClr>
                </a:solidFill>
                <a:latin typeface="Times New Roman" panose="02020603050405020304" pitchFamily="18" charset="0"/>
                <a:cs typeface="Times New Roman" panose="02020603050405020304" pitchFamily="18" charset="0"/>
              </a:rPr>
              <a:t>Öğrenciye  ödenecek burs miktarı öğrencinin öğrenim kademesine göre değişmez. </a:t>
            </a:r>
          </a:p>
          <a:p>
            <a:pPr marL="0" indent="0">
              <a:buClr>
                <a:schemeClr val="accent1">
                  <a:lumMod val="75000"/>
                </a:schemeClr>
              </a:buClr>
              <a:buSzPct val="100000"/>
              <a:buNone/>
              <a:defRPr/>
            </a:pP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a:p>
            <a:pPr>
              <a:buClr>
                <a:schemeClr val="accent1">
                  <a:lumMod val="75000"/>
                </a:schemeClr>
              </a:buClr>
              <a:buSzPct val="100000"/>
              <a:defRPr/>
            </a:pPr>
            <a:r>
              <a:rPr lang="tr-TR" sz="2800" dirty="0">
                <a:solidFill>
                  <a:schemeClr val="accent1">
                    <a:lumMod val="75000"/>
                  </a:schemeClr>
                </a:solidFill>
                <a:latin typeface="Times New Roman" panose="02020603050405020304" pitchFamily="18" charset="0"/>
                <a:cs typeface="Times New Roman" panose="02020603050405020304" pitchFamily="18" charset="0"/>
              </a:rPr>
              <a:t>YÖK’ ün 2019-2020 yılı için belirlediği burs miktarı 4 ay süre ile aylık 600 TL idi.</a:t>
            </a:r>
          </a:p>
          <a:p>
            <a:pPr marL="0" indent="0">
              <a:buClr>
                <a:schemeClr val="accent1">
                  <a:lumMod val="75000"/>
                </a:schemeClr>
              </a:buClr>
              <a:buSzPct val="100000"/>
              <a:buNone/>
              <a:defRPr/>
            </a:pP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a:p>
            <a:pPr>
              <a:buClr>
                <a:schemeClr val="accent1">
                  <a:lumMod val="75000"/>
                </a:schemeClr>
              </a:buClr>
              <a:buSzPct val="100000"/>
              <a:defRPr/>
            </a:pPr>
            <a:r>
              <a:rPr lang="tr-TR" sz="2800" dirty="0">
                <a:solidFill>
                  <a:schemeClr val="accent1">
                    <a:lumMod val="75000"/>
                  </a:schemeClr>
                </a:solidFill>
                <a:latin typeface="Times New Roman" panose="02020603050405020304" pitchFamily="18" charset="0"/>
                <a:cs typeface="Times New Roman" panose="02020603050405020304" pitchFamily="18" charset="0"/>
              </a:rPr>
              <a:t>Sigortalı çalışan öğrenciler burs alamazlar. </a:t>
            </a:r>
          </a:p>
        </p:txBody>
      </p:sp>
    </p:spTree>
    <p:extLst>
      <p:ext uri="{BB962C8B-B14F-4D97-AF65-F5344CB8AC3E}">
        <p14:creationId xmlns:p14="http://schemas.microsoft.com/office/powerpoint/2010/main" val="471148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 Dikdörtgen">
            <a:extLst>
              <a:ext uri="{FF2B5EF4-FFF2-40B4-BE49-F238E27FC236}">
                <a16:creationId xmlns:a16="http://schemas.microsoft.com/office/drawing/2014/main" id="{56C3DD97-D544-4849-93A1-AD2FC74FDA87}"/>
              </a:ext>
            </a:extLst>
          </p:cNvPr>
          <p:cNvSpPr/>
          <p:nvPr/>
        </p:nvSpPr>
        <p:spPr>
          <a:xfrm>
            <a:off x="467544" y="982176"/>
            <a:ext cx="8496943" cy="6124754"/>
          </a:xfrm>
          <a:prstGeom prst="rect">
            <a:avLst/>
          </a:prstGeom>
          <a:noFill/>
        </p:spPr>
        <p:txBody>
          <a:bodyPr wrap="square">
            <a:spAutoFit/>
          </a:bodyPr>
          <a:lstStyle/>
          <a:p>
            <a:pPr eaLnBrk="1" hangingPunct="1">
              <a:defRPr/>
            </a:pPr>
            <a:r>
              <a:rPr lang="tr-TR" sz="2800" dirty="0">
                <a:solidFill>
                  <a:schemeClr val="accent1">
                    <a:lumMod val="75000"/>
                  </a:schemeClr>
                </a:solidFill>
                <a:latin typeface="Times New Roman" panose="02020603050405020304" pitchFamily="18" charset="0"/>
                <a:cs typeface="Times New Roman" panose="02020603050405020304" pitchFamily="18" charset="0"/>
              </a:rPr>
              <a:t> </a:t>
            </a:r>
          </a:p>
          <a:p>
            <a:pPr marL="342900" indent="-342900" eaLnBrk="1" hangingPunct="1">
              <a:buFont typeface="Arial" panose="020B0604020202020204" pitchFamily="34" charset="0"/>
              <a:buChar char="•"/>
              <a:defRPr/>
            </a:pPr>
            <a:r>
              <a:rPr lang="tr-TR" sz="2800" dirty="0">
                <a:solidFill>
                  <a:schemeClr val="accent1">
                    <a:lumMod val="75000"/>
                  </a:schemeClr>
                </a:solidFill>
                <a:latin typeface="Times New Roman" panose="02020603050405020304" pitchFamily="18" charset="0"/>
                <a:cs typeface="Times New Roman" panose="02020603050405020304" pitchFamily="18" charset="0"/>
              </a:rPr>
              <a:t>Değişimin gerçekleşebilmesi için üniversiteler arasında protokol olmalıdır.</a:t>
            </a:r>
          </a:p>
          <a:p>
            <a:pPr eaLnBrk="1" hangingPunct="1">
              <a:defRPr/>
            </a:pP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a:p>
            <a:pPr marL="342900" indent="-342900" eaLnBrk="1" hangingPunct="1">
              <a:buFont typeface="Arial" panose="020B0604020202020204" pitchFamily="34" charset="0"/>
              <a:buChar char="•"/>
              <a:defRPr/>
            </a:pPr>
            <a:r>
              <a:rPr lang="tr-TR" sz="2800" dirty="0">
                <a:solidFill>
                  <a:schemeClr val="accent1">
                    <a:lumMod val="75000"/>
                  </a:schemeClr>
                </a:solidFill>
                <a:latin typeface="Times New Roman" panose="02020603050405020304" pitchFamily="18" charset="0"/>
                <a:cs typeface="Times New Roman" panose="02020603050405020304" pitchFamily="18" charset="0"/>
              </a:rPr>
              <a:t>Protokol yok ise değişim gerçekleştirilemez.</a:t>
            </a:r>
          </a:p>
          <a:p>
            <a:pPr eaLnBrk="1" hangingPunct="1">
              <a:defRPr/>
            </a:pP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a:p>
            <a:pPr marL="342900" indent="-342900" eaLnBrk="1" hangingPunct="1">
              <a:buFont typeface="Arial" panose="020B0604020202020204" pitchFamily="34" charset="0"/>
              <a:buChar char="•"/>
              <a:defRPr/>
            </a:pPr>
            <a:r>
              <a:rPr lang="tr-TR" sz="2800" dirty="0">
                <a:solidFill>
                  <a:schemeClr val="accent1">
                    <a:lumMod val="75000"/>
                  </a:schemeClr>
                </a:solidFill>
                <a:latin typeface="Times New Roman" panose="02020603050405020304" pitchFamily="18" charset="0"/>
                <a:cs typeface="Times New Roman" panose="02020603050405020304" pitchFamily="18" charset="0"/>
              </a:rPr>
              <a:t>Bir üniversite ile protokol yapılmış fakat sizin bölümünüzün protokolü yapılmamış ise protokolümüz olan üniversiteler ile görüşüp bölümünüz için ek protokol yapabiliriz.</a:t>
            </a:r>
          </a:p>
          <a:p>
            <a:pPr marL="342900" indent="-342900" eaLnBrk="1" hangingPunct="1">
              <a:buFont typeface="Arial" panose="020B0604020202020204" pitchFamily="34" charset="0"/>
              <a:buChar char="•"/>
              <a:defRPr/>
            </a:pP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a:p>
            <a:pPr eaLnBrk="1" hangingPunct="1">
              <a:defRPr/>
            </a:pP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a:p>
            <a:pPr eaLnBrk="1" hangingPunct="1">
              <a:defRPr/>
            </a:pP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a:p>
            <a:pPr eaLnBrk="1" hangingPunct="1">
              <a:defRPr/>
            </a:pPr>
            <a:endParaRPr lang="tr-TR" sz="2800"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2708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a:extLst>
              <a:ext uri="{FF2B5EF4-FFF2-40B4-BE49-F238E27FC236}">
                <a16:creationId xmlns:a16="http://schemas.microsoft.com/office/drawing/2014/main" id="{D88AC862-04A6-6844-A3EC-109F4552254D}"/>
              </a:ext>
            </a:extLst>
          </p:cNvPr>
          <p:cNvSpPr>
            <a:spLocks noGrp="1"/>
          </p:cNvSpPr>
          <p:nvPr>
            <p:ph idx="1"/>
          </p:nvPr>
        </p:nvSpPr>
        <p:spPr>
          <a:xfrm>
            <a:off x="539552" y="1628800"/>
            <a:ext cx="8229600" cy="3384376"/>
          </a:xfrm>
        </p:spPr>
        <p:txBody>
          <a:bodyPr>
            <a:normAutofit/>
          </a:bodyPr>
          <a:lstStyle/>
          <a:p>
            <a:pPr fontAlgn="auto">
              <a:spcAft>
                <a:spcPts val="0"/>
              </a:spcAft>
              <a:buClr>
                <a:schemeClr val="tx2"/>
              </a:buClr>
              <a:defRPr/>
            </a:pPr>
            <a:r>
              <a:rPr lang="tr-TR" dirty="0">
                <a:solidFill>
                  <a:schemeClr val="accent1">
                    <a:lumMod val="75000"/>
                  </a:schemeClr>
                </a:solidFill>
                <a:latin typeface="Times New Roman" pitchFamily="18" charset="0"/>
                <a:cs typeface="Times New Roman" pitchFamily="18" charset="0"/>
              </a:rPr>
              <a:t>Her bir eğitim öğretim kademesinde birer defa Farabi değişim programına burslu katılmak mümkündür. </a:t>
            </a:r>
          </a:p>
          <a:p>
            <a:pPr marL="274320" indent="-274320" fontAlgn="auto">
              <a:spcAft>
                <a:spcPts val="0"/>
              </a:spcAft>
              <a:buClr>
                <a:schemeClr val="tx2"/>
              </a:buClr>
              <a:buFontTx/>
              <a:buChar char="o"/>
              <a:defRPr/>
            </a:pPr>
            <a:endParaRPr lang="tr-TR" dirty="0">
              <a:solidFill>
                <a:schemeClr val="accent1">
                  <a:lumMod val="75000"/>
                </a:schemeClr>
              </a:solidFill>
              <a:latin typeface="Times New Roman" pitchFamily="18" charset="0"/>
              <a:cs typeface="Times New Roman" pitchFamily="18" charset="0"/>
            </a:endParaRPr>
          </a:p>
          <a:p>
            <a:pPr fontAlgn="auto">
              <a:spcAft>
                <a:spcPts val="0"/>
              </a:spcAft>
              <a:buClr>
                <a:schemeClr val="tx2"/>
              </a:buClr>
              <a:defRPr/>
            </a:pPr>
            <a:r>
              <a:rPr lang="tr-TR" dirty="0">
                <a:solidFill>
                  <a:schemeClr val="accent1">
                    <a:lumMod val="75000"/>
                  </a:schemeClr>
                </a:solidFill>
                <a:latin typeface="Times New Roman" pitchFamily="18" charset="0"/>
                <a:cs typeface="Times New Roman" pitchFamily="18" charset="0"/>
              </a:rPr>
              <a:t>Ödeneğin yetersiz kalması durumunda, kabul eden tarafta yeterli öğrenci kontenjanları bulunması şartıyla, burssuz olarak öğrencilerin değişim faaliyetlerinden yararlanması da sağlanabilir.</a:t>
            </a:r>
          </a:p>
          <a:p>
            <a:pPr fontAlgn="auto">
              <a:spcAft>
                <a:spcPts val="0"/>
              </a:spcAft>
              <a:buClr>
                <a:schemeClr val="tx2"/>
              </a:buClr>
              <a:defRPr/>
            </a:pPr>
            <a:endParaRPr lang="tr-TR" dirty="0">
              <a:solidFill>
                <a:schemeClr val="accent1">
                  <a:lumMod val="75000"/>
                </a:schemeClr>
              </a:solidFill>
              <a:latin typeface="Times New Roman" pitchFamily="18" charset="0"/>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Belge" ma:contentTypeID="0x01010087074A6F4F905C43B1930F27AACA37A7" ma:contentTypeVersion="2" ma:contentTypeDescription="Yeni belge oluşturun." ma:contentTypeScope="" ma:versionID="18090df987336cb93a76ebb395a1d7b9">
  <xsd:schema xmlns:xsd="http://www.w3.org/2001/XMLSchema" xmlns:xs="http://www.w3.org/2001/XMLSchema" xmlns:p="http://schemas.microsoft.com/office/2006/metadata/properties" xmlns:ns1="http://schemas.microsoft.com/sharepoint/v3" xmlns:ns2="2c6c339a-2d5e-47fc-b832-3cadf2d345be" targetNamespace="http://schemas.microsoft.com/office/2006/metadata/properties" ma:root="true" ma:fieldsID="a271d0c95e77cb690d9623d76cfff86f" ns1:_="" ns2:_="">
    <xsd:import namespace="http://schemas.microsoft.com/sharepoint/v3"/>
    <xsd:import namespace="2c6c339a-2d5e-47fc-b832-3cadf2d345be"/>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Zamanlama Başlangıç Tarihi" ma:description="Zamanlama Başlangıç Tarihi, Yayımlama özelliği tarafından oluşturulan bir site sütunudur. Bu sütun, bu sayfanın site ziyaretçilerine ilk kez görüntüleneceği tarih ve zamanı belirtmek için kullanılır." ma:hidden="true" ma:internalName="PublishingStartDate">
      <xsd:simpleType>
        <xsd:restriction base="dms:Unknown"/>
      </xsd:simpleType>
    </xsd:element>
    <xsd:element name="PublishingExpirationDate" ma:index="9" nillable="true" ma:displayName="Zamanlama Bitiş Tarihi" ma:description="Zamanlama Bitiş Tarihi, Yayımlama özelliği tarafından oluşturulan bir site sütunudur. Bu sütun, bu sayfanın site ziyaretçilerine artık görüntülenmeyeceği tarih ve zamanı belirtmek için kullanılır."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c6c339a-2d5e-47fc-b832-3cadf2d345be" elementFormDefault="qualified">
    <xsd:import namespace="http://schemas.microsoft.com/office/2006/documentManagement/types"/>
    <xsd:import namespace="http://schemas.microsoft.com/office/infopath/2007/PartnerControls"/>
    <xsd:element name="SharedWithUsers" ma:index="10" nillable="true" ma:displayName="Paylaşılanlar"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82A0FC-4FCC-4B41-A647-C8361AF7B2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c6c339a-2d5e-47fc-b832-3cadf2d345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1C040E-05EC-4FC0-BAEC-ADDF3BC87F9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Flow</Template>
  <TotalTime>2165</TotalTime>
  <Words>518</Words>
  <Application>Microsoft Macintosh PowerPoint</Application>
  <PresentationFormat>Ekran Gösterisi (4:3)</PresentationFormat>
  <Paragraphs>86</Paragraphs>
  <Slides>14</Slides>
  <Notes>1</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14</vt:i4>
      </vt:variant>
    </vt:vector>
  </HeadingPairs>
  <TitlesOfParts>
    <vt:vector size="21" baseType="lpstr">
      <vt:lpstr>Arial</vt:lpstr>
      <vt:lpstr>Calibri</vt:lpstr>
      <vt:lpstr>Comic Sans MS</vt:lpstr>
      <vt:lpstr>Constantia</vt:lpstr>
      <vt:lpstr>Times New Roman</vt:lpstr>
      <vt:lpstr>Wingdings 2</vt:lpstr>
      <vt:lpstr>Akış</vt:lpstr>
      <vt:lpstr> AYBÜ FARABİ DEĞİŞİM PROGRAMI BİLGİLENDİRME TOPLANTISI</vt:lpstr>
      <vt:lpstr>PowerPoint Sunusu</vt:lpstr>
      <vt:lpstr>FARABİ üniversite ve yüksek teknoloji enstitüleri bünyesinde ön lisans, lisans, yüksek lisans ve doktora düzeyinde eğitim-öğretim yapan yükseköğretim kurumları arasında öğrenci ve öğretim üyesi değişim programıdır.</vt:lpstr>
      <vt:lpstr>PowerPoint Sunusu</vt:lpstr>
      <vt:lpstr> </vt:lpstr>
      <vt:lpstr>PowerPoint Sunusu</vt:lpstr>
      <vt:lpstr>PowerPoint Sunusu</vt:lpstr>
      <vt:lpstr>PowerPoint Sunusu</vt:lpstr>
      <vt:lpstr>PowerPoint Sunusu</vt:lpstr>
      <vt:lpstr>PowerPoint Sunusu</vt:lpstr>
      <vt:lpstr>Daha fazla bilgi için farabi.yok.gov.tr</vt:lpstr>
      <vt:lpstr>Daha fazla bilgi için aybu.edu.tr/dib/</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user</dc:creator>
  <cp:lastModifiedBy>Öğr. Gör. Sümeyra KAYA</cp:lastModifiedBy>
  <cp:revision>188</cp:revision>
  <dcterms:created xsi:type="dcterms:W3CDTF">2009-11-10T09:12:06Z</dcterms:created>
  <dcterms:modified xsi:type="dcterms:W3CDTF">2021-01-15T09:20:32Z</dcterms:modified>
</cp:coreProperties>
</file>