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lder_NAZMUL%20ISLAM_Brother\Translate\21.10.22_DATA%20Fi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Güney Asya'da Siyasi Şiddet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'[21.10.22_DATA File.xlsx]South Asia'!$D$35</c:f>
              <c:strCache>
                <c:ptCount val="1"/>
                <c:pt idx="0">
                  <c:v>Çete şiddeti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Asia'!$E$35:$L$35</c:f>
              <c:numCache>
                <c:formatCode>General</c:formatCode>
                <c:ptCount val="8"/>
                <c:pt idx="0">
                  <c:v>0</c:v>
                </c:pt>
                <c:pt idx="1">
                  <c:v>154</c:v>
                </c:pt>
                <c:pt idx="2">
                  <c:v>258</c:v>
                </c:pt>
                <c:pt idx="3">
                  <c:v>322</c:v>
                </c:pt>
                <c:pt idx="4">
                  <c:v>149</c:v>
                </c:pt>
                <c:pt idx="5">
                  <c:v>182</c:v>
                </c:pt>
                <c:pt idx="6">
                  <c:v>149</c:v>
                </c:pt>
                <c:pt idx="7">
                  <c:v>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D27-4AAA-A693-49EEB2238E01}"/>
            </c:ext>
          </c:extLst>
        </c:ser>
        <c:ser>
          <c:idx val="1"/>
          <c:order val="1"/>
          <c:tx>
            <c:strRef>
              <c:f>'[21.10.22_DATA File.xlsx]South Asia'!$D$36</c:f>
              <c:strCache>
                <c:ptCount val="1"/>
                <c:pt idx="0">
                  <c:v>silahlı çatışma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Asia'!$E$36:$L$36</c:f>
              <c:numCache>
                <c:formatCode>General</c:formatCode>
                <c:ptCount val="8"/>
                <c:pt idx="0">
                  <c:v>0</c:v>
                </c:pt>
                <c:pt idx="1">
                  <c:v>80</c:v>
                </c:pt>
                <c:pt idx="2">
                  <c:v>245</c:v>
                </c:pt>
                <c:pt idx="3">
                  <c:v>113</c:v>
                </c:pt>
                <c:pt idx="4">
                  <c:v>207</c:v>
                </c:pt>
                <c:pt idx="5">
                  <c:v>170</c:v>
                </c:pt>
                <c:pt idx="6">
                  <c:v>99</c:v>
                </c:pt>
                <c:pt idx="7">
                  <c:v>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D27-4AAA-A693-49EEB2238E01}"/>
            </c:ext>
          </c:extLst>
        </c:ser>
        <c:ser>
          <c:idx val="2"/>
          <c:order val="2"/>
          <c:tx>
            <c:strRef>
              <c:f>'[21.10.22_DATA File.xlsx]South Asia'!$D$37</c:f>
              <c:strCache>
                <c:ptCount val="1"/>
                <c:pt idx="0">
                  <c:v>Devlet Dışı Aktör Bölgeyi Ele Geçirdi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Asia'!$E$37:$L$37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6</c:v>
                </c:pt>
                <c:pt idx="7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D27-4AAA-A693-49EEB2238E01}"/>
            </c:ext>
          </c:extLst>
        </c:ser>
        <c:ser>
          <c:idx val="3"/>
          <c:order val="3"/>
          <c:tx>
            <c:strRef>
              <c:f>'[21.10.22_DATA File.xlsx]South Asia'!$D$38</c:f>
              <c:strCache>
                <c:ptCount val="1"/>
                <c:pt idx="0">
                  <c:v>Hava/İHA Saldırısı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Asia'!$E$38:$L$38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8D27-4AAA-A693-49EEB2238E01}"/>
            </c:ext>
          </c:extLst>
        </c:ser>
        <c:ser>
          <c:idx val="4"/>
          <c:order val="4"/>
          <c:tx>
            <c:strRef>
              <c:f>'[21.10.22_DATA File.xlsx]South Asia'!$D$39</c:f>
              <c:strCache>
                <c:ptCount val="1"/>
                <c:pt idx="0">
                  <c:v>Bombardıman/Topçu/Füze Saldırısı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Asia'!$E$39:$L$39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10</c:v>
                </c:pt>
                <c:pt idx="3">
                  <c:v>10</c:v>
                </c:pt>
                <c:pt idx="4">
                  <c:v>0</c:v>
                </c:pt>
                <c:pt idx="5">
                  <c:v>4</c:v>
                </c:pt>
                <c:pt idx="6">
                  <c:v>2</c:v>
                </c:pt>
                <c:pt idx="7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8D27-4AAA-A693-49EEB2238E01}"/>
            </c:ext>
          </c:extLst>
        </c:ser>
        <c:ser>
          <c:idx val="5"/>
          <c:order val="5"/>
          <c:tx>
            <c:strRef>
              <c:f>'[21.10.22_DATA File.xlsx]South Asia'!$D$40</c:f>
              <c:strCache>
                <c:ptCount val="1"/>
                <c:pt idx="0">
                  <c:v>Uzaktan Patlayıcı/Kara mayını/EYP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Asia'!$E$40:$L$40</c:f>
              <c:numCache>
                <c:formatCode>General</c:formatCode>
                <c:ptCount val="8"/>
                <c:pt idx="0">
                  <c:v>0</c:v>
                </c:pt>
                <c:pt idx="1">
                  <c:v>46</c:v>
                </c:pt>
                <c:pt idx="2">
                  <c:v>76</c:v>
                </c:pt>
                <c:pt idx="3">
                  <c:v>70</c:v>
                </c:pt>
                <c:pt idx="4">
                  <c:v>34</c:v>
                </c:pt>
                <c:pt idx="5">
                  <c:v>45</c:v>
                </c:pt>
                <c:pt idx="6">
                  <c:v>45</c:v>
                </c:pt>
                <c:pt idx="7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8D27-4AAA-A693-49EEB2238E01}"/>
            </c:ext>
          </c:extLst>
        </c:ser>
        <c:ser>
          <c:idx val="6"/>
          <c:order val="6"/>
          <c:tx>
            <c:strRef>
              <c:f>'[21.10.22_DATA File.xlsx]South Asia'!$D$41</c:f>
              <c:strCache>
                <c:ptCount val="1"/>
                <c:pt idx="0">
                  <c:v>El bombası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Asia'!$E$41:$L$41</c:f>
              <c:numCache>
                <c:formatCode>General</c:formatCode>
                <c:ptCount val="8"/>
                <c:pt idx="0">
                  <c:v>0</c:v>
                </c:pt>
                <c:pt idx="1">
                  <c:v>7</c:v>
                </c:pt>
                <c:pt idx="2">
                  <c:v>15</c:v>
                </c:pt>
                <c:pt idx="3">
                  <c:v>9</c:v>
                </c:pt>
                <c:pt idx="4">
                  <c:v>8</c:v>
                </c:pt>
                <c:pt idx="5">
                  <c:v>8</c:v>
                </c:pt>
                <c:pt idx="6">
                  <c:v>25</c:v>
                </c:pt>
                <c:pt idx="7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8D27-4AAA-A693-49EEB2238E01}"/>
            </c:ext>
          </c:extLst>
        </c:ser>
        <c:ser>
          <c:idx val="7"/>
          <c:order val="7"/>
          <c:tx>
            <c:strRef>
              <c:f>'[21.10.22_DATA File.xlsx]South Asia'!$D$42</c:f>
              <c:strCache>
                <c:ptCount val="1"/>
                <c:pt idx="0">
                  <c:v>intihar bombası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strRef>
              <c:f>'[21.10.22_DATA File.xlsx]South Asia'!$E$34:$L$34</c:f>
              <c:strCache>
                <c:ptCount val="8"/>
                <c:pt idx="0">
                  <c:v>Şubat (26 Şubat'tan itibaren)</c:v>
                </c:pt>
                <c:pt idx="1">
                  <c:v>Mart</c:v>
                </c:pt>
                <c:pt idx="2">
                  <c:v>Nisan</c:v>
                </c:pt>
                <c:pt idx="3">
                  <c:v>Mayıs</c:v>
                </c:pt>
                <c:pt idx="4">
                  <c:v>Haziran</c:v>
                </c:pt>
                <c:pt idx="5">
                  <c:v>Temmuz</c:v>
                </c:pt>
                <c:pt idx="6">
                  <c:v>Ağustos</c:v>
                </c:pt>
                <c:pt idx="7">
                  <c:v>Eylül (10 Eylül'e kadar)</c:v>
                </c:pt>
              </c:strCache>
            </c:strRef>
          </c:cat>
          <c:val>
            <c:numRef>
              <c:f>'[21.10.22_DATA File.xlsx]South Asia'!$E$42:$L$42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8D27-4AAA-A693-49EEB2238E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7903872"/>
        <c:axId val="1337904416"/>
      </c:lineChart>
      <c:catAx>
        <c:axId val="133790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1337904416"/>
        <c:crosses val="autoZero"/>
        <c:auto val="1"/>
        <c:lblAlgn val="ctr"/>
        <c:lblOffset val="100"/>
        <c:noMultiLvlLbl val="0"/>
      </c:catAx>
      <c:valAx>
        <c:axId val="133790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13379038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20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65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74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05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91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01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80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66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04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986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83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A2434-D8AE-4E9A-AD8A-DCA47DDFEC6E}" type="datetimeFigureOut">
              <a:rPr lang="tr-TR" smtClean="0"/>
              <a:t>8.11.2022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AD8A7-4862-4899-A41D-D5858C129B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80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8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C839307B-2D7D-974F-CCBF-76AB9517EE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3289287"/>
              </p:ext>
            </p:extLst>
          </p:nvPr>
        </p:nvGraphicFramePr>
        <p:xfrm>
          <a:off x="1735283" y="0"/>
          <a:ext cx="8603672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41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hesabı</dc:creator>
  <cp:lastModifiedBy>Microsoft hesabı</cp:lastModifiedBy>
  <cp:revision>1</cp:revision>
  <dcterms:created xsi:type="dcterms:W3CDTF">2022-11-08T10:01:11Z</dcterms:created>
  <dcterms:modified xsi:type="dcterms:W3CDTF">2022-11-08T10:04:48Z</dcterms:modified>
</cp:coreProperties>
</file>