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2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65" r:id="rId3"/>
    <p:sldId id="294" r:id="rId4"/>
    <p:sldId id="296" r:id="rId5"/>
    <p:sldId id="2104" r:id="rId6"/>
    <p:sldId id="2132" r:id="rId7"/>
    <p:sldId id="2126" r:id="rId8"/>
    <p:sldId id="2123" r:id="rId9"/>
    <p:sldId id="2134" r:id="rId10"/>
    <p:sldId id="2106" r:id="rId11"/>
    <p:sldId id="2136" r:id="rId12"/>
    <p:sldId id="301" r:id="rId13"/>
    <p:sldId id="2139" r:id="rId14"/>
    <p:sldId id="2140" r:id="rId15"/>
    <p:sldId id="2141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Açık Stil 2 - Vurgu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Açık Stil 2 - Vurgu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Açık Stil 3 - Vurgu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57"/>
    <p:restoredTop sz="95091"/>
  </p:normalViewPr>
  <p:slideViewPr>
    <p:cSldViewPr snapToGrid="0">
      <p:cViewPr varScale="1">
        <p:scale>
          <a:sx n="95" d="100"/>
          <a:sy n="95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al__ma_Sayfas_2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_al__ma_Sayfas_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shade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8-6F45-A322-1943F5613B7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>
                <a:shade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28-6F45-A322-1943F5613B7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>
                <a:shade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28-6F45-A322-1943F5613B7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>
                <a:tint val="9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028-6F45-A322-1943F5613B7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4">
                <a:tint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028-6F45-A322-1943F5613B7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solidFill>
              <a:schemeClr val="accent4">
                <a:tint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028-6F45-A322-1943F5613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09342232"/>
        <c:axId val="2109345368"/>
      </c:barChart>
      <c:catAx>
        <c:axId val="2109342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345368"/>
        <c:crosses val="autoZero"/>
        <c:auto val="1"/>
        <c:lblAlgn val="ctr"/>
        <c:lblOffset val="100"/>
        <c:noMultiLvlLbl val="0"/>
      </c:catAx>
      <c:valAx>
        <c:axId val="2109345368"/>
        <c:scaling>
          <c:orientation val="minMax"/>
        </c:scaling>
        <c:delete val="0"/>
        <c:axPos val="l"/>
        <c:majorGridlines>
          <c:spPr>
            <a:ln w="15875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342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</c:chart>
  <c:spPr>
    <a:noFill/>
    <a:ln w="1270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38100" cap="rnd" cmpd="sng" algn="ctr">
              <a:solidFill>
                <a:schemeClr val="accent4">
                  <a:shade val="5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shade val="50000"/>
                </a:schemeClr>
              </a:solidFill>
              <a:ln w="12700" cap="flat" cmpd="sng" algn="ctr">
                <a:solidFill>
                  <a:schemeClr val="accent4">
                    <a:shade val="5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B1F-6E43-BCDA-7BE8C61911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38100" cap="rnd" cmpd="sng" algn="ctr">
              <a:solidFill>
                <a:schemeClr val="accent4">
                  <a:shade val="7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shade val="70000"/>
                </a:schemeClr>
              </a:solidFill>
              <a:ln w="12700" cap="flat" cmpd="sng" algn="ctr">
                <a:solidFill>
                  <a:schemeClr val="accent4">
                    <a:shade val="7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1F-6E43-BCDA-7BE8C61911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38100" cap="rnd" cmpd="sng" algn="ctr">
              <a:solidFill>
                <a:schemeClr val="accent4">
                  <a:shade val="9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shade val="90000"/>
                </a:schemeClr>
              </a:solidFill>
              <a:ln w="12700" cap="flat" cmpd="sng" algn="ctr">
                <a:solidFill>
                  <a:schemeClr val="accent4">
                    <a:shade val="9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B1F-6E43-BCDA-7BE8C619110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ln w="38100" cap="rnd" cmpd="sng" algn="ctr">
              <a:solidFill>
                <a:schemeClr val="accent4">
                  <a:tint val="9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tint val="90000"/>
                </a:schemeClr>
              </a:solidFill>
              <a:ln w="12700" cap="flat" cmpd="sng" algn="ctr">
                <a:solidFill>
                  <a:schemeClr val="accent4">
                    <a:tint val="9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4</c:v>
                </c:pt>
                <c:pt idx="3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B1F-6E43-BCDA-7BE8C61911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ln w="38100" cap="rnd" cmpd="sng" algn="ctr">
              <a:solidFill>
                <a:schemeClr val="accent4">
                  <a:tint val="7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tint val="70000"/>
                </a:schemeClr>
              </a:solidFill>
              <a:ln w="12700" cap="flat" cmpd="sng" algn="ctr">
                <a:solidFill>
                  <a:schemeClr val="accent4">
                    <a:tint val="7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B1F-6E43-BCDA-7BE8C6191109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Series 6</c:v>
                </c:pt>
              </c:strCache>
            </c:strRef>
          </c:tx>
          <c:spPr>
            <a:ln w="38100" cap="rnd" cmpd="sng" algn="ctr">
              <a:solidFill>
                <a:schemeClr val="accent4">
                  <a:tint val="50000"/>
                </a:schemeClr>
              </a:solidFill>
              <a:prstDash val="solid"/>
              <a:round/>
            </a:ln>
            <a:effectLst/>
          </c:spPr>
          <c:marker>
            <c:symbol val="square"/>
            <c:size val="8"/>
            <c:spPr>
              <a:solidFill>
                <a:schemeClr val="accent4">
                  <a:tint val="50000"/>
                </a:schemeClr>
              </a:solidFill>
              <a:ln w="12700" cap="flat" cmpd="sng" algn="ctr">
                <a:solidFill>
                  <a:schemeClr val="accent4">
                    <a:tint val="50000"/>
                  </a:schemeClr>
                </a:solidFill>
                <a:prstDash val="solid"/>
                <a:round/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B1F-6E43-BCDA-7BE8C6191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09474344"/>
        <c:axId val="2109479176"/>
      </c:lineChart>
      <c:catAx>
        <c:axId val="2109474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479176"/>
        <c:crosses val="autoZero"/>
        <c:auto val="1"/>
        <c:lblAlgn val="ctr"/>
        <c:lblOffset val="100"/>
        <c:noMultiLvlLbl val="0"/>
      </c:catAx>
      <c:valAx>
        <c:axId val="2109479176"/>
        <c:scaling>
          <c:orientation val="minMax"/>
        </c:scaling>
        <c:delete val="0"/>
        <c:axPos val="l"/>
        <c:majorGridlines>
          <c:spPr>
            <a:ln w="15875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5875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109474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190963108778064"/>
          <c:y val="0.26410796684342713"/>
          <c:w val="0.1169329615048119"/>
          <c:h val="0.47178406631314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</c:chart>
  <c:spPr>
    <a:noFill/>
    <a:ln w="1270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45E-A74F-9C7D-739FD08C230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45E-A74F-9C7D-739FD08C2304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45E-A74F-9C7D-739FD08C2304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45E-A74F-9C7D-739FD08C2304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45E-A74F-9C7D-739FD08C2304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45E-A74F-9C7D-739FD08C2304}"/>
              </c:ext>
            </c:extLst>
          </c:dPt>
          <c:cat>
            <c:strRef>
              <c:f>Sheet1!$A$2:$A$7</c:f>
              <c:strCache>
                <c:ptCount val="6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  <c:pt idx="4">
                  <c:v>Series 5</c:v>
                </c:pt>
                <c:pt idx="5">
                  <c:v>Series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  <c:pt idx="4">
                  <c:v>1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45E-A74F-9C7D-739FD08C2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2298401765396"/>
          <c:y val="0.26410796684342713"/>
          <c:w val="0.21331530337295707"/>
          <c:h val="0.47178406631314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zero"/>
    <c:showDLblsOverMax val="0"/>
  </c:chart>
  <c:spPr>
    <a:noFill/>
    <a:ln w="1587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0E-974A-BF25-AA7BB8C31FC8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0E-974A-BF25-AA7BB8C31FC8}"/>
              </c:ext>
            </c:extLst>
          </c:dPt>
          <c:dPt>
            <c:idx val="2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C0E-974A-BF25-AA7BB8C31FC8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C0E-974A-BF25-AA7BB8C31FC8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C0E-974A-BF25-AA7BB8C31FC8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C0E-974A-BF25-AA7BB8C31FC8}"/>
              </c:ext>
            </c:extLst>
          </c:dPt>
          <c:cat>
            <c:strRef>
              <c:f>Sheet1!$A$2:$A$7</c:f>
              <c:strCache>
                <c:ptCount val="6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  <c:pt idx="3">
                  <c:v>Series 4</c:v>
                </c:pt>
                <c:pt idx="4">
                  <c:v>Series 5</c:v>
                </c:pt>
                <c:pt idx="5">
                  <c:v>Series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1.5</c:v>
                </c:pt>
                <c:pt idx="4">
                  <c:v>1</c:v>
                </c:pt>
                <c:pt idx="5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C0E-974A-BF25-AA7BB8C31F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72298401765396"/>
          <c:y val="0.26410796684342713"/>
          <c:w val="0.21331530337295707"/>
          <c:h val="0.47178406631314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zero"/>
    <c:showDLblsOverMax val="0"/>
  </c:chart>
  <c:spPr>
    <a:noFill/>
    <a:ln w="1587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E82629-A94A-C64C-8085-7482D5B5051C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4C07D-922D-6344-A632-50F73B7162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124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257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157D0-F31D-9108-894A-2497EA9E53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5D12D018-5657-33AB-850D-865E5051BF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BDB5C8AE-2E25-9CA5-6D63-C1712DC819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B62AE9D-1B86-C927-70E4-58631AD177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4406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69BC9-7F8C-8F65-33E7-FBCA3B789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4D18419E-12A2-D13A-3702-EEF11FFB1C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8C31754D-7FA4-F4DD-4C17-9AD3C2193D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CAD4F23-0A37-E329-8525-2B18BB9FB1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200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42BBB-F318-CBC2-9DD9-E84AE9C379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4F29A97D-A6A3-3565-04FF-9BC78D2A80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A896C56E-C684-5211-7C9A-5D7AEA8F29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8227A87C-76FF-4178-0506-61B7C55A29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25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357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E682F-1739-3279-6C26-DE12A8136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768873-5CEB-0FE7-C595-4267AE1714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5E7D820-BAAB-FE8C-D385-C8397DD5D2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372EDE-5D8F-8A81-343D-FF8E139419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98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62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45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Title of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634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858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E4A049-8685-4352-9DC2-828F08FD54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03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49C06-633C-7D44-08FB-B06F85062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>
            <a:extLst>
              <a:ext uri="{FF2B5EF4-FFF2-40B4-BE49-F238E27FC236}">
                <a16:creationId xmlns:a16="http://schemas.microsoft.com/office/drawing/2014/main" id="{5B5415B0-2972-9B71-E815-943C3D0D91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>
            <a:extLst>
              <a:ext uri="{FF2B5EF4-FFF2-40B4-BE49-F238E27FC236}">
                <a16:creationId xmlns:a16="http://schemas.microsoft.com/office/drawing/2014/main" id="{8C8AE308-C76C-6C94-0BB8-C4BF69753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4FA270F3-8D93-83A7-5C4E-48E44BD9DA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314C07D-922D-6344-A632-50F73B7162C3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875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13D440-0E52-DF5F-6CA4-A9785CE9C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D3A8C1-3233-E866-58A2-92F66FACC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FEA405A-0EAB-6995-B0B5-A1E247A5C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C4D9964-A111-9DF6-40A6-0AB43BA51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57931E-8E41-4D61-8949-F0DCE6E02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664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E20A18-22E7-BD56-CF3D-62139703F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B36151-BE8A-7C20-1E2A-386191B95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8DBBA9-A86A-DC03-0D0B-24DA03E1A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E0F2FE-30AE-2C78-10C1-CD1F59FFF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BE7E02-2BBE-7F7F-3EB0-EF111610B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636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82FE7BA-269F-6A39-D918-4D5473D0CF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A27EDF8-EBE2-37F0-265D-C52DB16D42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DD267D-6C10-1D7A-2ACA-34E8B2849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930CAC-D2EA-8B71-2DF8-0067F2969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B5762FA-3B9A-F46D-BA5C-F553057C3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972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>
          <a:xfrm>
            <a:off x="609600" y="1795464"/>
            <a:ext cx="3491097" cy="4189412"/>
          </a:xfrm>
        </p:spPr>
        <p:txBody>
          <a:bodyPr anchor="ctr" anchorCtr="0"/>
          <a:lstStyle>
            <a:lvl1pPr>
              <a:buClr>
                <a:srgbClr val="C4122F"/>
              </a:buClr>
              <a:defRPr/>
            </a:lvl1pPr>
            <a:lvl2pPr>
              <a:buClr>
                <a:srgbClr val="C4122F"/>
              </a:buClr>
              <a:defRPr/>
            </a:lvl2pPr>
            <a:lvl3pPr>
              <a:buClr>
                <a:srgbClr val="C4122F"/>
              </a:buClr>
              <a:defRPr/>
            </a:lvl3pPr>
            <a:lvl4pPr>
              <a:buClr>
                <a:srgbClr val="C4122F"/>
              </a:buClr>
              <a:defRPr/>
            </a:lvl4pPr>
            <a:lvl5pPr>
              <a:buClr>
                <a:srgbClr val="C4122F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 dirty="0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951C2A1F-7537-C4F1-6B37-08D509AD72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3325" y="1799550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92441D67-6FBE-E495-29AB-89B669EEEC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263322" y="397548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EF4467BA-E9BA-5857-EAD9-76EDE888A9B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004175" y="179546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EEE304F3-E1CB-FB4B-9A38-A4949DB38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04172" y="3971398"/>
            <a:ext cx="3578225" cy="20129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57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3"/>
          <p:cNvSpPr>
            <a:spLocks noGrp="1"/>
          </p:cNvSpPr>
          <p:nvPr>
            <p:ph type="title"/>
          </p:nvPr>
        </p:nvSpPr>
        <p:spPr>
          <a:xfrm>
            <a:off x="609600" y="351367"/>
            <a:ext cx="10972800" cy="800100"/>
          </a:xfrm>
        </p:spPr>
        <p:txBody>
          <a:bodyPr anchor="b" anchorCtr="0"/>
          <a:lstStyle/>
          <a:p>
            <a:r>
              <a:rPr lang="en-US" noProof="1"/>
              <a:t>Click to edit Master title style</a:t>
            </a:r>
            <a:endParaRPr lang="en-US"/>
          </a:p>
        </p:txBody>
      </p:sp>
      <p:sp>
        <p:nvSpPr>
          <p:cNvPr id="14" name="Rectangle 6"/>
          <p:cNvSpPr>
            <a:spLocks noGrp="1"/>
          </p:cNvSpPr>
          <p:nvPr>
            <p:ph idx="1"/>
          </p:nvPr>
        </p:nvSpPr>
        <p:spPr>
          <a:xfrm>
            <a:off x="8091303" y="1795464"/>
            <a:ext cx="3491097" cy="4189412"/>
          </a:xfrm>
        </p:spPr>
        <p:txBody>
          <a:bodyPr anchor="ctr" anchorCtr="0"/>
          <a:lstStyle>
            <a:lvl1pPr>
              <a:buClr>
                <a:srgbClr val="C4122F"/>
              </a:buClr>
              <a:defRPr/>
            </a:lvl1pPr>
            <a:lvl2pPr>
              <a:buClr>
                <a:srgbClr val="C4122F"/>
              </a:buClr>
              <a:defRPr/>
            </a:lvl2pPr>
            <a:lvl3pPr>
              <a:buClr>
                <a:srgbClr val="C4122F"/>
              </a:buClr>
              <a:defRPr/>
            </a:lvl3pPr>
            <a:lvl4pPr>
              <a:buClr>
                <a:srgbClr val="C4122F"/>
              </a:buClr>
              <a:defRPr/>
            </a:lvl4pPr>
            <a:lvl5pPr>
              <a:buClr>
                <a:srgbClr val="C4122F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 dirty="0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951C2A1F-7537-C4F1-6B37-08D509AD72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3" y="1799550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92441D67-6FBE-E495-29AB-89B669EEEC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600" y="397548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1" name="Picture Placeholder 11">
            <a:extLst>
              <a:ext uri="{FF2B5EF4-FFF2-40B4-BE49-F238E27FC236}">
                <a16:creationId xmlns:a16="http://schemas.microsoft.com/office/drawing/2014/main" id="{EF4467BA-E9BA-5857-EAD9-76EDE888A9B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50453" y="1795464"/>
            <a:ext cx="3578225" cy="2012950"/>
          </a:xfrm>
        </p:spPr>
        <p:txBody>
          <a:bodyPr/>
          <a:lstStyle/>
          <a:p>
            <a:endParaRPr lang="en-US"/>
          </a:p>
        </p:txBody>
      </p:sp>
      <p:sp>
        <p:nvSpPr>
          <p:cNvPr id="22" name="Picture Placeholder 11">
            <a:extLst>
              <a:ext uri="{FF2B5EF4-FFF2-40B4-BE49-F238E27FC236}">
                <a16:creationId xmlns:a16="http://schemas.microsoft.com/office/drawing/2014/main" id="{EEE304F3-E1CB-FB4B-9A38-A4949DB38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50450" y="3971398"/>
            <a:ext cx="3578225" cy="20129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07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ts val="3800"/>
              </a:lnSpc>
              <a:defRPr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 err="1"/>
              <a:t>ghghghg</a:t>
            </a:r>
            <a:endParaRPr lang="en-US" dirty="0"/>
          </a:p>
        </p:txBody>
      </p:sp>
      <p:sp>
        <p:nvSpPr>
          <p:cNvPr id="36" name="Picture Placeholder 29">
            <a:extLst>
              <a:ext uri="{FF2B5EF4-FFF2-40B4-BE49-F238E27FC236}">
                <a16:creationId xmlns:a16="http://schemas.microsoft.com/office/drawing/2014/main" id="{5244BC53-C119-4F58-759C-4315A0FAAA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798655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37" name="Picture Placeholder 29">
            <a:extLst>
              <a:ext uri="{FF2B5EF4-FFF2-40B4-BE49-F238E27FC236}">
                <a16:creationId xmlns:a16="http://schemas.microsoft.com/office/drawing/2014/main" id="{A49D9818-2411-344C-A56B-875F98535DE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9599" y="3971259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29DEAC6C-0B95-082C-AE64-4DB58BBA1A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15769" y="1798655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39" name="Picture Placeholder 29">
            <a:extLst>
              <a:ext uri="{FF2B5EF4-FFF2-40B4-BE49-F238E27FC236}">
                <a16:creationId xmlns:a16="http://schemas.microsoft.com/office/drawing/2014/main" id="{563B06A4-C363-484C-CF9B-67A85842D4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15768" y="3971259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29">
            <a:extLst>
              <a:ext uri="{FF2B5EF4-FFF2-40B4-BE49-F238E27FC236}">
                <a16:creationId xmlns:a16="http://schemas.microsoft.com/office/drawing/2014/main" id="{6A31F244-4234-8398-1A92-815E5A2CE89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1940" y="1798655"/>
            <a:ext cx="3560461" cy="2009669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29">
            <a:extLst>
              <a:ext uri="{FF2B5EF4-FFF2-40B4-BE49-F238E27FC236}">
                <a16:creationId xmlns:a16="http://schemas.microsoft.com/office/drawing/2014/main" id="{A98A7173-01A5-7FE9-3F9D-EB7D34B47BE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21939" y="3971259"/>
            <a:ext cx="3560461" cy="200966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483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6" name="Picture Placeholder 29">
            <a:extLst>
              <a:ext uri="{FF2B5EF4-FFF2-40B4-BE49-F238E27FC236}">
                <a16:creationId xmlns:a16="http://schemas.microsoft.com/office/drawing/2014/main" id="{5244BC53-C119-4F58-759C-4315A0FAAA3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" y="1798654"/>
            <a:ext cx="3560461" cy="355853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8" name="Picture Placeholder 29">
            <a:extLst>
              <a:ext uri="{FF2B5EF4-FFF2-40B4-BE49-F238E27FC236}">
                <a16:creationId xmlns:a16="http://schemas.microsoft.com/office/drawing/2014/main" id="{29DEAC6C-0B95-082C-AE64-4DB58BBA1AC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15769" y="1798655"/>
            <a:ext cx="3560461" cy="3558536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29">
            <a:extLst>
              <a:ext uri="{FF2B5EF4-FFF2-40B4-BE49-F238E27FC236}">
                <a16:creationId xmlns:a16="http://schemas.microsoft.com/office/drawing/2014/main" id="{6A31F244-4234-8398-1A92-815E5A2CE89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21940" y="1798655"/>
            <a:ext cx="3560461" cy="3558536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57F27-E780-1D1A-2235-3359A9AD23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7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8C3F6AF-61A0-8B1C-2E91-A2C94FBCE73C}"/>
              </a:ext>
            </a:extLst>
          </p:cNvPr>
          <p:cNvSpPr txBox="1"/>
          <p:nvPr userDrawn="1"/>
        </p:nvSpPr>
        <p:spPr>
          <a:xfrm>
            <a:off x="5327374" y="5396947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endParaRPr lang="en-US" sz="1600" dirty="0" err="1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23D2F03-3057-A9E9-4126-7CC2206204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576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A58090A-63C8-ADC3-23D8-A48EFF69A45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2193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1496010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57F27-E780-1D1A-2235-3359A9AD23E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9597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23D2F03-3057-A9E9-4126-7CC22062044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576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A58090A-63C8-ADC3-23D8-A48EFF69A45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21939" y="5396947"/>
            <a:ext cx="3560461" cy="693312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400"/>
            </a:lvl3pPr>
            <a:lvl4pPr marL="914400" indent="0" algn="ctr">
              <a:buNone/>
              <a:defRPr sz="1400"/>
            </a:lvl4pPr>
            <a:lvl5pPr marL="1143000" indent="0" algn="ctr">
              <a:buNone/>
              <a:defRPr sz="1400"/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11" name="Chart Placeholder 4">
            <a:extLst>
              <a:ext uri="{FF2B5EF4-FFF2-40B4-BE49-F238E27FC236}">
                <a16:creationId xmlns:a16="http://schemas.microsoft.com/office/drawing/2014/main" id="{3EF471E3-3169-E47C-1DF5-8E18891BD311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09600" y="1798638"/>
            <a:ext cx="3560763" cy="3559175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AFF3D7C2-5A28-5CCC-774B-408975F809D4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4315617" y="1798014"/>
            <a:ext cx="3560763" cy="3559175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Chart Placeholder 4">
            <a:extLst>
              <a:ext uri="{FF2B5EF4-FFF2-40B4-BE49-F238E27FC236}">
                <a16:creationId xmlns:a16="http://schemas.microsoft.com/office/drawing/2014/main" id="{F4526561-6D13-A8BC-DFED-3E9422B381E9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8021634" y="1798014"/>
            <a:ext cx="3560763" cy="35591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1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9231A0-E2AA-F165-81ED-D1C4179D8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F98A92-8C23-2200-7693-7A4D03C84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2B12DA-3723-6F91-CC4D-BABE35DBD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5F7581-1463-97D1-23B0-C37B7B5F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2F56B-78D3-325B-92DB-0FE1ED6D8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770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431225-511E-47F9-33BB-4353AF422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28F841-984B-83DF-6626-F3205DC5F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2672F4-6E53-B0E0-0D5E-BD23BEA42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8ECC79-0C59-6957-4EE7-0F205A5EF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50D3310-82DA-B455-8564-88816328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6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19E02C-F8FA-7B16-80DA-C53C0A236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88A6E8-4218-B15A-5CC9-1B8CE19B9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5ECECE3-67EB-064B-8AAB-A525F853B3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C9C86B0-C7EE-7D60-FD42-1EBE3B4D7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C13028A-D4C3-D367-C2C4-78DA20A8D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E9C9A84-0606-C996-457E-298329E5E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91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9D7ED1F-599F-7EF6-FCAE-D0D7D1C01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CDCAC2-EBE2-9BC1-5248-4C4FB42FD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1D95924-0906-E2D2-3F39-0409791137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DD3300E3-D836-690F-36F7-346C66FA63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3030F73-D912-AECC-AC27-F5D2731F11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3C68D35-4169-9278-2EF2-BC47ADD9C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0757EBB-CB5F-FE76-0F69-A27365883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60FECAE-094F-1A78-D5C0-DB7008686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8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2E3004-0153-6A48-6681-CD11D6F48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DD5DA3-7EED-9C44-BE90-01C92BBF4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B61DB1F-F715-2B62-2BC4-152F767FC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4DCC38A-729C-6D1A-43FF-B87F379D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51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0CC0801-9232-A446-7E5C-D10150034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136CD4A-4900-58B6-68EE-CA86B568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627972D-8902-169D-F717-F4608A3D4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1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07B865-1BE5-9714-C862-AE915CB1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A94184-45AD-4CC2-82C3-8344D4FDD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E541FF-86CD-E844-AA22-396FABA94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CB13EEB-1C2C-A0C9-C30A-F41675F9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CE7102B-E53E-A7F5-19C7-CE5B78DC5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7968AB0-1CDD-8993-3A89-BDCDD1AC4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82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FA20E7-55DA-F179-CD73-2896A63D0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66AFB6E-2FBB-7605-6C39-D9DC5209F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AEB36F2-4F0B-DDC0-7AE5-F830240FD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CBB9059-8E5E-1435-3484-D80D300B3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91E4262-180F-23C8-B2F2-2057D90F7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5B2C247-6F31-4CBA-0EA0-4F8F3E3B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38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FCEE6E53-CDC4-7F50-3865-A1056BBFC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B8D0D2-2D36-FF1C-F2D3-EF61F20E26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D05330A-7B64-FE59-5787-3D7402F9B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66A843-1E86-BA40-BE49-C9018FB4FD42}" type="datetimeFigureOut">
              <a:rPr lang="tr-TR" smtClean="0"/>
              <a:t>27.11.2025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4B763B0-68B8-8EC5-8E98-2D9A718D2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044277-D517-AC54-491E-2A0F262B2C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9BE22-EBD9-0548-8953-C22377017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35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05EAA98-3ACA-69E6-A70B-1B29E57E2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3013"/>
            <a:ext cx="9144000" cy="2387600"/>
          </a:xfrm>
        </p:spPr>
        <p:txBody>
          <a:bodyPr/>
          <a:lstStyle/>
          <a:p>
            <a:r>
              <a:rPr lang="tr-TR" dirty="0">
                <a:latin typeface="Apple Chancery" panose="03020702040506060504" pitchFamily="66" charset="-79"/>
                <a:cs typeface="Apple Chancery" panose="03020702040506060504" pitchFamily="66" charset="-79"/>
              </a:rPr>
              <a:t>PowerPoint Sunum Şablonu Örneği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BF251DE-2B47-C090-A7F1-955EFF179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350"/>
            <a:ext cx="9144000" cy="1314450"/>
          </a:xfrm>
        </p:spPr>
        <p:txBody>
          <a:bodyPr>
            <a:normAutofit fontScale="62500" lnSpcReduction="20000"/>
          </a:bodyPr>
          <a:lstStyle/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AYBÜ ENDÜSTRİ MÜHENDİSLİĞİ BÖLÜMÜ</a:t>
            </a: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Ağustos 2025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CBC355E-A184-CD9E-EEE7-D8A15E1F24E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162720"/>
            <a:ext cx="1866900" cy="1847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0357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79B96C-893F-478C-5CEC-CF4EB6A067B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3005" y="1796034"/>
            <a:ext cx="3560461" cy="3558535"/>
          </a:xfrm>
        </p:spPr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06BE9D-B0FE-E31F-8B5D-38C84BCF3D4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619174" y="1796035"/>
            <a:ext cx="3560461" cy="3558536"/>
          </a:xfrm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F89E1F2-6B14-6868-AFD4-44A794FD950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25345" y="1796035"/>
            <a:ext cx="3560461" cy="3558536"/>
          </a:xfrm>
        </p:spPr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AB4E90D-4A48-8509-B68D-4BBF021B0F4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3002" y="5394327"/>
            <a:ext cx="3560461" cy="69331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085BCBD-8CEA-F57E-6A0F-59CFBDF3D30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619174" y="5394327"/>
            <a:ext cx="3560461" cy="69331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209D88A-031F-FA0D-7C1B-B6B2E87BCD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25344" y="5394327"/>
            <a:ext cx="3560461" cy="693312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2CF3AE-F42C-E378-1DDB-60AF0311F82F}"/>
              </a:ext>
            </a:extLst>
          </p:cNvPr>
          <p:cNvSpPr txBox="1"/>
          <p:nvPr/>
        </p:nvSpPr>
        <p:spPr>
          <a:xfrm>
            <a:off x="9175262" y="6596185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endParaRPr lang="en-US" sz="1600" dirty="0" err="1"/>
          </a:p>
        </p:txBody>
      </p:sp>
      <p:sp>
        <p:nvSpPr>
          <p:cNvPr id="11" name="Başlık 1">
            <a:extLst>
              <a:ext uri="{FF2B5EF4-FFF2-40B4-BE49-F238E27FC236}">
                <a16:creationId xmlns:a16="http://schemas.microsoft.com/office/drawing/2014/main" id="{76EE9710-E888-EBE8-F86B-AE48D7389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Resim Yerleşimi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2" name="Düz Bağlayıcı 11">
            <a:extLst>
              <a:ext uri="{FF2B5EF4-FFF2-40B4-BE49-F238E27FC236}">
                <a16:creationId xmlns:a16="http://schemas.microsoft.com/office/drawing/2014/main" id="{20EE680E-FA6D-D546-5FC0-3ADD3E1E5646}"/>
              </a:ext>
            </a:extLst>
          </p:cNvPr>
          <p:cNvCxnSpPr>
            <a:cxnSpLocks/>
          </p:cNvCxnSpPr>
          <p:nvPr/>
        </p:nvCxnSpPr>
        <p:spPr>
          <a:xfrm>
            <a:off x="913002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B8DFAEE-BABA-53A3-0721-7541943FFB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1245" y="256138"/>
            <a:ext cx="965109" cy="955261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Metin kutusu 19">
            <a:extLst>
              <a:ext uri="{FF2B5EF4-FFF2-40B4-BE49-F238E27FC236}">
                <a16:creationId xmlns:a16="http://schemas.microsoft.com/office/drawing/2014/main" id="{37A03088-8302-8D2E-19B9-717C2D8E1C52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9/15</a:t>
            </a:r>
          </a:p>
        </p:txBody>
      </p:sp>
    </p:spTree>
    <p:extLst>
      <p:ext uri="{BB962C8B-B14F-4D97-AF65-F5344CB8AC3E}">
        <p14:creationId xmlns:p14="http://schemas.microsoft.com/office/powerpoint/2010/main" val="2310626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1675487-FA8E-D261-2327-3E2F21558A5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197" y="5247721"/>
            <a:ext cx="3560461" cy="69331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C2B88A0-8D40-8138-C0AE-635375E42A3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544369" y="5247721"/>
            <a:ext cx="3560461" cy="69331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EB8072A-BA06-B5EE-FD16-B245F6E4AEC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50539" y="5247721"/>
            <a:ext cx="3560461" cy="693312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Yazısı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Times New Roman, 16 punto</a:t>
            </a:r>
          </a:p>
        </p:txBody>
      </p:sp>
      <p:sp>
        <p:nvSpPr>
          <p:cNvPr id="13" name="Chart Placeholder 12">
            <a:extLst>
              <a:ext uri="{FF2B5EF4-FFF2-40B4-BE49-F238E27FC236}">
                <a16:creationId xmlns:a16="http://schemas.microsoft.com/office/drawing/2014/main" id="{42DADFC4-35E0-E83F-1CDB-CAEFD532359B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4544217" y="1648788"/>
            <a:ext cx="3560763" cy="3559175"/>
          </a:xfrm>
        </p:spPr>
      </p:sp>
      <p:sp>
        <p:nvSpPr>
          <p:cNvPr id="14" name="Chart Placeholder 13">
            <a:extLst>
              <a:ext uri="{FF2B5EF4-FFF2-40B4-BE49-F238E27FC236}">
                <a16:creationId xmlns:a16="http://schemas.microsoft.com/office/drawing/2014/main" id="{39ABB890-1B99-20BF-21AA-1BBC603A203B}"/>
              </a:ext>
            </a:extLst>
          </p:cNvPr>
          <p:cNvSpPr>
            <a:spLocks noGrp="1"/>
          </p:cNvSpPr>
          <p:nvPr>
            <p:ph type="chart" sz="quarter" idx="21"/>
          </p:nvPr>
        </p:nvSpPr>
        <p:spPr>
          <a:xfrm>
            <a:off x="8250234" y="1648788"/>
            <a:ext cx="3560763" cy="3559175"/>
          </a:xfrm>
        </p:spPr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2CF3AE-F42C-E378-1DDB-60AF0311F82F}"/>
              </a:ext>
            </a:extLst>
          </p:cNvPr>
          <p:cNvSpPr txBox="1"/>
          <p:nvPr/>
        </p:nvSpPr>
        <p:spPr>
          <a:xfrm>
            <a:off x="9403862" y="6446959"/>
            <a:ext cx="0" cy="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endParaRPr lang="en-US" sz="1600" dirty="0" err="1"/>
          </a:p>
        </p:txBody>
      </p:sp>
      <p:sp>
        <p:nvSpPr>
          <p:cNvPr id="5" name="Başlık 1">
            <a:extLst>
              <a:ext uri="{FF2B5EF4-FFF2-40B4-BE49-F238E27FC236}">
                <a16:creationId xmlns:a16="http://schemas.microsoft.com/office/drawing/2014/main" id="{837C3004-5911-9C6B-F6DA-E8E3E1907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/ Tablo Yerleşimi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6" name="Düz Bağlayıcı 5">
            <a:extLst>
              <a:ext uri="{FF2B5EF4-FFF2-40B4-BE49-F238E27FC236}">
                <a16:creationId xmlns:a16="http://schemas.microsoft.com/office/drawing/2014/main" id="{149FDB13-89D2-51BD-3C6F-AB92444DAEEF}"/>
              </a:ext>
            </a:extLst>
          </p:cNvPr>
          <p:cNvCxnSpPr>
            <a:cxnSpLocks/>
          </p:cNvCxnSpPr>
          <p:nvPr/>
        </p:nvCxnSpPr>
        <p:spPr>
          <a:xfrm>
            <a:off x="887649" y="1411999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etin kutusu 21">
            <a:extLst>
              <a:ext uri="{FF2B5EF4-FFF2-40B4-BE49-F238E27FC236}">
                <a16:creationId xmlns:a16="http://schemas.microsoft.com/office/drawing/2014/main" id="{1582D5CF-2680-6067-D0BB-CE4D50CB5F10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10/15</a:t>
            </a:r>
          </a:p>
        </p:txBody>
      </p:sp>
      <p:pic>
        <p:nvPicPr>
          <p:cNvPr id="23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48C9E225-4755-EE61-85DF-5DDAA2A684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rafik Yer Tutucusu 2">
            <a:extLst>
              <a:ext uri="{FF2B5EF4-FFF2-40B4-BE49-F238E27FC236}">
                <a16:creationId xmlns:a16="http://schemas.microsoft.com/office/drawing/2014/main" id="{CAA704BC-BF53-57D9-D81A-B6846EBDF153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692486" y="1648788"/>
            <a:ext cx="3560763" cy="3559175"/>
          </a:xfrm>
        </p:spPr>
      </p:sp>
    </p:spTree>
    <p:extLst>
      <p:ext uri="{BB962C8B-B14F-4D97-AF65-F5344CB8AC3E}">
        <p14:creationId xmlns:p14="http://schemas.microsoft.com/office/powerpoint/2010/main" val="2050798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29432D-B32E-054C-8EBB-5C833035D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72AC64E4-40B5-FCE2-F1C1-1C38A368A2DB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1">
            <a:extLst>
              <a:ext uri="{FF2B5EF4-FFF2-40B4-BE49-F238E27FC236}">
                <a16:creationId xmlns:a16="http://schemas.microsoft.com/office/drawing/2014/main" id="{F33D9498-D8C7-BBAA-600B-BFC20DE4C3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505275"/>
              </p:ext>
            </p:extLst>
          </p:nvPr>
        </p:nvGraphicFramePr>
        <p:xfrm>
          <a:off x="2470025" y="2298722"/>
          <a:ext cx="8139597" cy="2668385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2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3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4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bg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Heading 5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6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Verdana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Content</a:t>
                      </a:r>
                    </a:p>
                  </a:txBody>
                  <a:tcPr marL="89777" marR="89777" marT="44889" marB="44889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Başlık 1">
            <a:extLst>
              <a:ext uri="{FF2B5EF4-FFF2-40B4-BE49-F238E27FC236}">
                <a16:creationId xmlns:a16="http://schemas.microsoft.com/office/drawing/2014/main" id="{71F5BDF9-C297-CE92-F954-25BFB1BB7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30392"/>
            <a:ext cx="10515600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Tablo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CEE86695-C810-C622-DC02-58DF6E98DA29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11/15</a:t>
            </a:r>
          </a:p>
        </p:txBody>
      </p: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920F84D-3C29-B104-9D70-7A163E74695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2435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646FD-08CB-6D27-28D4-0FDED8B06F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DA40E641-0E6C-11D3-F82C-4C07E98893E1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Başlık 1">
            <a:extLst>
              <a:ext uri="{FF2B5EF4-FFF2-40B4-BE49-F238E27FC236}">
                <a16:creationId xmlns:a16="http://schemas.microsoft.com/office/drawing/2014/main" id="{BC110B4E-77E6-B502-E35D-F18BEFEE9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30392"/>
            <a:ext cx="10515600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Sütun Grafiği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8">
            <a:extLst>
              <a:ext uri="{FF2B5EF4-FFF2-40B4-BE49-F238E27FC236}">
                <a16:creationId xmlns:a16="http://schemas.microsoft.com/office/drawing/2014/main" id="{05E9930C-080B-A74E-BEA3-1A33649769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4297107"/>
              </p:ext>
            </p:extLst>
          </p:nvPr>
        </p:nvGraphicFramePr>
        <p:xfrm>
          <a:off x="1108364" y="1769775"/>
          <a:ext cx="10474036" cy="421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Metin kutusu 8">
            <a:extLst>
              <a:ext uri="{FF2B5EF4-FFF2-40B4-BE49-F238E27FC236}">
                <a16:creationId xmlns:a16="http://schemas.microsoft.com/office/drawing/2014/main" id="{6821341C-925F-9246-E3EB-9ED3B1F0DBB5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12/15</a:t>
            </a:r>
          </a:p>
        </p:txBody>
      </p:sp>
      <p:pic>
        <p:nvPicPr>
          <p:cNvPr id="11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0EF2CBF5-0699-6F5F-8AEC-9CC2143584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1083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864E9-EE2C-444E-4A17-732FC37BE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1825AA6E-2E61-ACD2-701D-9E819F187E46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Başlık 1">
            <a:extLst>
              <a:ext uri="{FF2B5EF4-FFF2-40B4-BE49-F238E27FC236}">
                <a16:creationId xmlns:a16="http://schemas.microsoft.com/office/drawing/2014/main" id="{4802B1B4-B196-E094-55E8-F7C434F81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511" y="430392"/>
            <a:ext cx="10501738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Çizgi Grafiği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Content Placeholder 10">
            <a:extLst>
              <a:ext uri="{FF2B5EF4-FFF2-40B4-BE49-F238E27FC236}">
                <a16:creationId xmlns:a16="http://schemas.microsoft.com/office/drawing/2014/main" id="{1B777C11-2AC3-B0B2-45CC-09A0EABC37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079972"/>
              </p:ext>
            </p:extLst>
          </p:nvPr>
        </p:nvGraphicFramePr>
        <p:xfrm>
          <a:off x="874760" y="1807728"/>
          <a:ext cx="10972800" cy="418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Metin kutusu 2">
            <a:extLst>
              <a:ext uri="{FF2B5EF4-FFF2-40B4-BE49-F238E27FC236}">
                <a16:creationId xmlns:a16="http://schemas.microsoft.com/office/drawing/2014/main" id="{C8058B9B-CA19-04E9-C9D7-0E15F4C2F52E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13/15</a:t>
            </a:r>
          </a:p>
        </p:txBody>
      </p:sp>
      <p:pic>
        <p:nvPicPr>
          <p:cNvPr id="9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79F8CA0-5613-BB86-F4DD-A6777997A5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4425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344A5-56D1-AFDD-FA72-29E8AA85B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B1C94105-5884-AA54-369E-65CC7C9BCC37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Başlık 1">
            <a:extLst>
              <a:ext uri="{FF2B5EF4-FFF2-40B4-BE49-F238E27FC236}">
                <a16:creationId xmlns:a16="http://schemas.microsoft.com/office/drawing/2014/main" id="{D3F66C80-3D7D-032A-A4CE-C2E12A120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511" y="430392"/>
            <a:ext cx="10501738" cy="806696"/>
          </a:xfrm>
        </p:spPr>
        <p:txBody>
          <a:bodyPr>
            <a:noAutofit/>
          </a:bodyPr>
          <a:lstStyle/>
          <a:p>
            <a:b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Daire Grafiği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A02F3F2D-BED8-4DDD-E1BF-608A3CF25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6535439"/>
              </p:ext>
            </p:extLst>
          </p:nvPr>
        </p:nvGraphicFramePr>
        <p:xfrm>
          <a:off x="762000" y="1892423"/>
          <a:ext cx="5404338" cy="418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7">
            <a:extLst>
              <a:ext uri="{FF2B5EF4-FFF2-40B4-BE49-F238E27FC236}">
                <a16:creationId xmlns:a16="http://schemas.microsoft.com/office/drawing/2014/main" id="{B80234B2-5A44-845C-0D2E-870F71B2D6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445691"/>
              </p:ext>
            </p:extLst>
          </p:nvPr>
        </p:nvGraphicFramePr>
        <p:xfrm>
          <a:off x="6178062" y="1892423"/>
          <a:ext cx="5404338" cy="4183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Metin kutusu 10">
            <a:extLst>
              <a:ext uri="{FF2B5EF4-FFF2-40B4-BE49-F238E27FC236}">
                <a16:creationId xmlns:a16="http://schemas.microsoft.com/office/drawing/2014/main" id="{FB7CC83E-F0FE-13A5-72C4-6F17245882D2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14/15</a:t>
            </a:r>
          </a:p>
        </p:txBody>
      </p: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20426932-7CBF-CB51-7793-A1FEEE7939E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0316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5FD558E1-48C7-9AE7-9BBE-DE2BF980EC49}"/>
              </a:ext>
            </a:extLst>
          </p:cNvPr>
          <p:cNvSpPr txBox="1"/>
          <p:nvPr/>
        </p:nvSpPr>
        <p:spPr>
          <a:xfrm>
            <a:off x="1970268" y="940982"/>
            <a:ext cx="469375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AYBÜ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7B04295-16D5-43E8-7B13-45744E147250}"/>
              </a:ext>
            </a:extLst>
          </p:cNvPr>
          <p:cNvSpPr txBox="1">
            <a:spLocks/>
          </p:cNvSpPr>
          <p:nvPr/>
        </p:nvSpPr>
        <p:spPr>
          <a:xfrm>
            <a:off x="838200" y="2512174"/>
            <a:ext cx="9144000" cy="15240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Sunum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Başlığı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News Roman,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Kalın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(40pt)</a:t>
            </a:r>
          </a:p>
        </p:txBody>
      </p:sp>
      <p:pic>
        <p:nvPicPr>
          <p:cNvPr id="13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AB94490-60A3-7422-C0C8-79141513ED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834595"/>
            <a:ext cx="1132069" cy="112051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983E5A32-5253-A3BA-65F0-FF021CD9375B}"/>
              </a:ext>
            </a:extLst>
          </p:cNvPr>
          <p:cNvSpPr txBox="1">
            <a:spLocks/>
          </p:cNvSpPr>
          <p:nvPr/>
        </p:nvSpPr>
        <p:spPr>
          <a:xfrm>
            <a:off x="838200" y="4593237"/>
            <a:ext cx="9144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28pt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Ünvan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Soyad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697C7DC8-D46C-C7EF-80B0-06B2FCC7A86D}"/>
              </a:ext>
            </a:extLst>
          </p:cNvPr>
          <p:cNvSpPr txBox="1"/>
          <p:nvPr/>
        </p:nvSpPr>
        <p:spPr>
          <a:xfrm>
            <a:off x="838198" y="5823350"/>
            <a:ext cx="11049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Tarih:[Gün/Ay/Yıl]</a:t>
            </a:r>
          </a:p>
        </p:txBody>
      </p:sp>
    </p:spTree>
    <p:extLst>
      <p:ext uri="{BB962C8B-B14F-4D97-AF65-F5344CB8AC3E}">
        <p14:creationId xmlns:p14="http://schemas.microsoft.com/office/powerpoint/2010/main" val="120714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17E157-B532-8548-31D1-737D4A6F4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46279"/>
            <a:ext cx="10515600" cy="80669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Başlık ve İçerik 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932E3D-1948-02F4-DF63-6EB1770E4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İşaretleri: Times New Roman, 24 punto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(1) Satır aralığı 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 (Sadece cümlenin ilk harfi büyük)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İşareti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Rengi: Tema Rengi</a:t>
            </a:r>
            <a:r>
              <a:rPr lang="en-US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94360" marR="0" lvl="1" indent="-27432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Verdana" pitchFamily="34" charset="0"/>
              <a:buChar char="─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Madde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İşaretleri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: Times New Roman, 20 punto</a:t>
            </a:r>
          </a:p>
          <a:p>
            <a:pPr marL="594360" marR="0" lvl="1" indent="-27432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Verdana" pitchFamily="34" charset="0"/>
              <a:buChar char="─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Tek (1)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Satır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aralığı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,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paragraftan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önce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6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nk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</a:p>
          <a:p>
            <a:pPr marL="868680" marR="0" lvl="2" indent="-22860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Third level</a:t>
            </a:r>
          </a:p>
          <a:p>
            <a:pPr marL="868680" marR="0" lvl="2" indent="-22860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Third level</a:t>
            </a:r>
          </a:p>
          <a:p>
            <a:pPr marL="1143000" marR="0" lvl="3" indent="-228600" algn="l" defTabSz="914400" rtl="0" eaLnBrk="1" fontAlgn="auto" latinLnBrk="0" hangingPunct="1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00B0F0"/>
              </a:buClr>
              <a:buSzTx/>
              <a:buFont typeface="Courier New" pitchFamily="49" charset="0"/>
              <a:buChar char="o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Fourth level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CBA949F9-8816-3396-D516-0A90461C582F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Metin kutusu 3">
            <a:extLst>
              <a:ext uri="{FF2B5EF4-FFF2-40B4-BE49-F238E27FC236}">
                <a16:creationId xmlns:a16="http://schemas.microsoft.com/office/drawing/2014/main" id="{AA945EE5-1E44-6E49-948B-6D7776683EE3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2/15</a:t>
            </a:r>
          </a:p>
        </p:txBody>
      </p:sp>
      <p:pic>
        <p:nvPicPr>
          <p:cNvPr id="8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168D4A9-1F7B-E86C-A8F7-1D6660CF66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DCDE3067-6B46-3FFA-19DA-532E505FF4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838563"/>
            <a:ext cx="386687" cy="46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9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0CEFD-3D65-EB5F-2B35-1F735B1AF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3604DF-B57C-68E6-F328-6278D044E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649" y="446279"/>
            <a:ext cx="10515600" cy="80669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İkili İçerik Düzeni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2196E8F8-AAFA-2C6A-321F-861912F38CDB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7">
            <a:extLst>
              <a:ext uri="{FF2B5EF4-FFF2-40B4-BE49-F238E27FC236}">
                <a16:creationId xmlns:a16="http://schemas.microsoft.com/office/drawing/2014/main" id="{8E44B03D-B2B2-6AE7-B805-558F3C83A353}"/>
              </a:ext>
            </a:extLst>
          </p:cNvPr>
          <p:cNvSpPr txBox="1">
            <a:spLocks noChangeArrowheads="1"/>
          </p:cNvSpPr>
          <p:nvPr/>
        </p:nvSpPr>
        <p:spPr>
          <a:xfrm>
            <a:off x="1014557" y="2134084"/>
            <a:ext cx="4876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Düzey: Times New Roman, 24 punto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(1) Satır aralığı , paragraftan önce 12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endParaRPr lang="tr-TR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 (Sadece cümlenin ilk harfi büyük)</a:t>
            </a:r>
          </a:p>
          <a:p>
            <a:pPr>
              <a:buClr>
                <a:srgbClr val="00B0F0"/>
              </a:buClr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İşareti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Rengi: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(Tema Rengi)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2.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: Times New Roman, 20 punto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Tek (1)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Satır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aralığı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paragraftan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önce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6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nk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3.Düzey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1143000" lvl="3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Courier New" pitchFamily="49" charset="0"/>
              <a:buChar char="o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4.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2223F4C3-F086-358B-EAB3-D5D5E7C1773A}"/>
              </a:ext>
            </a:extLst>
          </p:cNvPr>
          <p:cNvSpPr txBox="1">
            <a:spLocks noChangeArrowheads="1"/>
          </p:cNvSpPr>
          <p:nvPr/>
        </p:nvSpPr>
        <p:spPr>
          <a:xfrm>
            <a:off x="5891357" y="2134084"/>
            <a:ext cx="4876800" cy="449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Düzey: Times New Roman, 24 punto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(1) Satır aralığı , paragraftan önce 12 </a:t>
            </a:r>
            <a:r>
              <a:rPr lang="tr-TR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 (Sadece cümlenin ilk harfi büyük)</a:t>
            </a:r>
          </a:p>
          <a:p>
            <a:pPr>
              <a:buClr>
                <a:srgbClr val="00B0F0"/>
              </a:buClr>
            </a:pP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Madde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İşareti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Rengi: </a:t>
            </a:r>
            <a:r>
              <a:rPr lang="en-US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Vurgu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(Tema Rengi)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2.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: Times New Roman, 20 punto</a:t>
            </a:r>
          </a:p>
          <a:p>
            <a:pPr marL="594360" lvl="1" indent="-274320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Verdana" pitchFamily="34" charset="0"/>
              <a:buChar char="─"/>
              <a:defRPr/>
            </a:pP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Tek (1)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Satır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aralığı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,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paragraftan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önce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6 </a:t>
            </a:r>
            <a:r>
              <a:rPr lang="en-US" sz="14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nk</a:t>
            </a:r>
            <a:r>
              <a:rPr lang="en-US" sz="14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 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3.Düzey</a:t>
            </a:r>
          </a:p>
          <a:p>
            <a:pPr marL="868680" lvl="2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Wingdings" pitchFamily="2" charset="2"/>
              <a:buChar char="§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3.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  <a:p>
            <a:pPr marL="1143000" lvl="3">
              <a:lnSpc>
                <a:spcPct val="95000"/>
              </a:lnSpc>
              <a:spcBef>
                <a:spcPts val="600"/>
              </a:spcBef>
              <a:buClr>
                <a:srgbClr val="00B0F0"/>
              </a:buClr>
              <a:buFont typeface="Courier New" pitchFamily="49" charset="0"/>
              <a:buChar char="o"/>
              <a:defRPr/>
            </a:pPr>
            <a:r>
              <a:rPr lang="en-US" sz="1200" dirty="0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4. </a:t>
            </a:r>
            <a:r>
              <a:rPr lang="en-US" sz="1200" dirty="0" err="1">
                <a:solidFill>
                  <a:prstClr val="black"/>
                </a:solidFill>
                <a:latin typeface="Times New Roman" panose="02020603050405020304" pitchFamily="18" charset="0"/>
                <a:ea typeface="Verdana" pitchFamily="34" charset="0"/>
                <a:cs typeface="Times New Roman" panose="02020603050405020304" pitchFamily="18" charset="0"/>
              </a:rPr>
              <a:t>Düzey</a:t>
            </a:r>
            <a:endParaRPr lang="en-US" sz="1200" dirty="0">
              <a:solidFill>
                <a:prstClr val="black"/>
              </a:solidFill>
              <a:latin typeface="Times New Roman" panose="02020603050405020304" pitchFamily="18" charset="0"/>
              <a:ea typeface="Verdana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8324FACC-C299-40B4-A59C-8C30323B4FC9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3/15</a:t>
            </a:r>
          </a:p>
        </p:txBody>
      </p:sp>
      <p:pic>
        <p:nvPicPr>
          <p:cNvPr id="4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CEE9913C-137F-1CAC-61CD-C174CFB6BFC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767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9636375-5112-BB1A-44D2-B0E44C69B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Birinci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3EF92B7-ECA5-A5D0-49A7-10DB0D8557C3}"/>
              </a:ext>
            </a:extLst>
          </p:cNvPr>
          <p:cNvSpPr>
            <a:spLocks noGrp="1"/>
          </p:cNvSpPr>
          <p:nvPr>
            <p:ph type="pic" sz="quarter" idx="4294967295"/>
          </p:nvPr>
        </p:nvSpPr>
        <p:spPr>
          <a:xfrm>
            <a:off x="5119688" y="1795463"/>
            <a:ext cx="6462712" cy="4189412"/>
          </a:xfrm>
        </p:spPr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46B04E56-E9BA-54BA-8CA7-9CD753250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İçerik, Sağda Resim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70AEE6FB-C03E-4D0F-8BA2-54D1A3927A49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EE0EDDC2-C334-D70C-BAB5-02903DC23B9A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4/15</a:t>
            </a:r>
          </a:p>
        </p:txBody>
      </p:sp>
      <p:pic>
        <p:nvPicPr>
          <p:cNvPr id="16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68A4F8B5-238F-B6FB-EBA8-A1AAD802392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8748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E524E-2444-26D0-D0C5-E33B490A2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34134E-1FB3-1357-9E24-44646AA5F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3664" y="1909422"/>
            <a:ext cx="3632690" cy="3956459"/>
          </a:xfrm>
        </p:spPr>
        <p:txBody>
          <a:bodyPr>
            <a:no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</a:p>
        </p:txBody>
      </p:sp>
      <p:sp>
        <p:nvSpPr>
          <p:cNvPr id="9" name="Başlık 1">
            <a:extLst>
              <a:ext uri="{FF2B5EF4-FFF2-40B4-BE49-F238E27FC236}">
                <a16:creationId xmlns:a16="http://schemas.microsoft.com/office/drawing/2014/main" id="{FEFA4A1D-D906-3308-D4B1-66AE30F5E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Resim, Sağda İçerik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CC4623E0-4FA2-B3B6-1C35-3EC7D0B0E225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Picture Placeholder 23">
            <a:extLst>
              <a:ext uri="{FF2B5EF4-FFF2-40B4-BE49-F238E27FC236}">
                <a16:creationId xmlns:a16="http://schemas.microsoft.com/office/drawing/2014/main" id="{ECDE2D8E-3397-805C-C867-213AB77594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42705" y="1948137"/>
            <a:ext cx="6015656" cy="3956455"/>
          </a:xfrm>
        </p:spPr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B53C55A-C0DC-D51D-E906-C0270D3C1BA0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5/15</a:t>
            </a:r>
          </a:p>
        </p:txBody>
      </p:sp>
      <p:pic>
        <p:nvPicPr>
          <p:cNvPr id="15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B130CFBE-BF57-4348-9E95-9BF40F8446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9118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B58BE-4089-6363-203D-672051094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>
            <a:norm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956DD7F4-268E-10E8-BAE6-F034FA96A20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0252353-0915-6E6F-7AE8-A04E9587ECE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6F5442D3-A235-CF80-812B-44552467E44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0E8EFCB-2C06-6F9D-21F9-78CE5B2F3C8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2782399-C348-7CD5-42F6-FEEEBECC7372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6/15</a:t>
            </a: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07B8A3EE-1229-9198-93FA-E764B44EF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4 Resim, Sağda İçerik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B4E395B0-188B-683B-DD98-89966801B369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134DEDC-00DC-985B-4C26-51D9B4B7A5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6272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B58BE-4089-6363-203D-672051094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>
            <a:normAutofit/>
          </a:bodyPr>
          <a:lstStyle/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düzey madde işareti metni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24 punto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Satır aralığı, paragraftan önce 12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boşluk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 hizalı</a:t>
            </a:r>
          </a:p>
          <a:p>
            <a:pPr>
              <a:buClr>
                <a:srgbClr val="00B0F0"/>
              </a:buClr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Tümce düzeni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CFDA4E7-2709-B741-E0FF-DECE97C7FE2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8F378DE-575D-619E-253F-25379857976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0C66B49-F0F6-1455-72B7-6DBFEB6EEFF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A934685C-CF8C-DF17-A7DB-93CE5D75AC5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065782CE-4E7A-00C0-C14D-A26044E994A7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7/15</a:t>
            </a:r>
          </a:p>
        </p:txBody>
      </p:sp>
      <p:sp>
        <p:nvSpPr>
          <p:cNvPr id="14" name="Başlık 1">
            <a:extLst>
              <a:ext uri="{FF2B5EF4-FFF2-40B4-BE49-F238E27FC236}">
                <a16:creationId xmlns:a16="http://schemas.microsoft.com/office/drawing/2014/main" id="{54E56D56-053A-4D2E-A141-E7ADDD6C2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Solda İçerik, Sağda 4 Resim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15" name="Düz Bağlayıcı 14">
            <a:extLst>
              <a:ext uri="{FF2B5EF4-FFF2-40B4-BE49-F238E27FC236}">
                <a16:creationId xmlns:a16="http://schemas.microsoft.com/office/drawing/2014/main" id="{26D06B24-2686-2D23-F9C9-7F9618182F54}"/>
              </a:ext>
            </a:extLst>
          </p:cNvPr>
          <p:cNvCxnSpPr>
            <a:cxnSpLocks/>
          </p:cNvCxnSpPr>
          <p:nvPr/>
        </p:nvCxnSpPr>
        <p:spPr>
          <a:xfrm>
            <a:off x="887649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8DB5A4E-7210-E5BE-FD4E-4FF6C163B1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2525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icture Placeholder 55">
            <a:extLst>
              <a:ext uri="{FF2B5EF4-FFF2-40B4-BE49-F238E27FC236}">
                <a16:creationId xmlns:a16="http://schemas.microsoft.com/office/drawing/2014/main" id="{90AF52BC-5503-696C-9D73-F7CA21288EA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3553" y="1795464"/>
            <a:ext cx="3560461" cy="2009669"/>
          </a:xfrm>
        </p:spPr>
      </p:sp>
      <p:sp>
        <p:nvSpPr>
          <p:cNvPr id="57" name="Picture Placeholder 56">
            <a:extLst>
              <a:ext uri="{FF2B5EF4-FFF2-40B4-BE49-F238E27FC236}">
                <a16:creationId xmlns:a16="http://schemas.microsoft.com/office/drawing/2014/main" id="{B6D572CA-F990-3EFD-2268-E503EB22191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63552" y="3968068"/>
            <a:ext cx="3560461" cy="2009669"/>
          </a:xfrm>
        </p:spPr>
      </p:sp>
      <p:sp>
        <p:nvSpPr>
          <p:cNvPr id="58" name="Picture Placeholder 57">
            <a:extLst>
              <a:ext uri="{FF2B5EF4-FFF2-40B4-BE49-F238E27FC236}">
                <a16:creationId xmlns:a16="http://schemas.microsoft.com/office/drawing/2014/main" id="{1A91BA3F-0ECB-3B47-8E7B-D4A5C08237A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69722" y="1795464"/>
            <a:ext cx="3560461" cy="2009669"/>
          </a:xfrm>
        </p:spPr>
      </p:sp>
      <p:sp>
        <p:nvSpPr>
          <p:cNvPr id="59" name="Picture Placeholder 58">
            <a:extLst>
              <a:ext uri="{FF2B5EF4-FFF2-40B4-BE49-F238E27FC236}">
                <a16:creationId xmlns:a16="http://schemas.microsoft.com/office/drawing/2014/main" id="{09B5D99A-9B99-3AF6-652F-08298DE698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69721" y="3968068"/>
            <a:ext cx="3560461" cy="2009669"/>
          </a:xfrm>
        </p:spPr>
      </p:sp>
      <p:sp>
        <p:nvSpPr>
          <p:cNvPr id="60" name="Picture Placeholder 59">
            <a:extLst>
              <a:ext uri="{FF2B5EF4-FFF2-40B4-BE49-F238E27FC236}">
                <a16:creationId xmlns:a16="http://schemas.microsoft.com/office/drawing/2014/main" id="{140BCBC4-04A2-DCEA-A62E-0B492B1A16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75893" y="1795464"/>
            <a:ext cx="3560461" cy="2009669"/>
          </a:xfrm>
        </p:spPr>
      </p:sp>
      <p:sp>
        <p:nvSpPr>
          <p:cNvPr id="61" name="Picture Placeholder 60">
            <a:extLst>
              <a:ext uri="{FF2B5EF4-FFF2-40B4-BE49-F238E27FC236}">
                <a16:creationId xmlns:a16="http://schemas.microsoft.com/office/drawing/2014/main" id="{2404E2F9-CB79-20B9-C0A8-4740B658C51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75892" y="3968068"/>
            <a:ext cx="3560461" cy="2009669"/>
          </a:xfrm>
        </p:spPr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73D6D9A7-9A25-58E1-152C-945EC168C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7286"/>
          </a:xfrm>
        </p:spPr>
        <p:txBody>
          <a:bodyPr>
            <a:noAutofit/>
          </a:bodyPr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Düzen: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Resim Yerleşimi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Başlık Yazı Tipi: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Times New Roman, Kalın, 32 punto</a:t>
            </a:r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1F3F6B85-04B4-5A48-5633-F8957DC389C4}"/>
              </a:ext>
            </a:extLst>
          </p:cNvPr>
          <p:cNvCxnSpPr>
            <a:cxnSpLocks/>
          </p:cNvCxnSpPr>
          <p:nvPr/>
        </p:nvCxnSpPr>
        <p:spPr>
          <a:xfrm>
            <a:off x="913002" y="1503431"/>
            <a:ext cx="11304351" cy="0"/>
          </a:xfrm>
          <a:prstGeom prst="line">
            <a:avLst/>
          </a:prstGeom>
          <a:ln w="76200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Metin kutusu 7">
            <a:extLst>
              <a:ext uri="{FF2B5EF4-FFF2-40B4-BE49-F238E27FC236}">
                <a16:creationId xmlns:a16="http://schemas.microsoft.com/office/drawing/2014/main" id="{6EBA40FF-B828-E021-3109-D5229613E076}"/>
              </a:ext>
            </a:extLst>
          </p:cNvPr>
          <p:cNvSpPr txBox="1"/>
          <p:nvPr/>
        </p:nvSpPr>
        <p:spPr>
          <a:xfrm>
            <a:off x="26126" y="1567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A9F531FB-BD7F-56EE-A444-CF81AA50C5FD}"/>
              </a:ext>
            </a:extLst>
          </p:cNvPr>
          <p:cNvSpPr txBox="1"/>
          <p:nvPr/>
        </p:nvSpPr>
        <p:spPr>
          <a:xfrm>
            <a:off x="887648" y="6392688"/>
            <a:ext cx="113223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tr-TR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					                     8/15</a:t>
            </a:r>
          </a:p>
        </p:txBody>
      </p:sp>
      <p:pic>
        <p:nvPicPr>
          <p:cNvPr id="12" name="Picture 1" descr="logo, simge, sembol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70BC18B2-FE6D-9F01-D58E-D95A8E0961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163" y="276064"/>
            <a:ext cx="1044000" cy="10333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0011988"/>
      </p:ext>
    </p:extLst>
  </p:cSld>
  <p:clrMapOvr>
    <a:masterClrMapping/>
  </p:clrMapOvr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Custom 56">
    <a:dk1>
      <a:sysClr val="windowText" lastClr="000000"/>
    </a:dk1>
    <a:lt1>
      <a:sysClr val="window" lastClr="FFFFFF"/>
    </a:lt1>
    <a:dk2>
      <a:srgbClr val="6D6D6D"/>
    </a:dk2>
    <a:lt2>
      <a:srgbClr val="AB192D"/>
    </a:lt2>
    <a:accent1>
      <a:srgbClr val="AB192D"/>
    </a:accent1>
    <a:accent2>
      <a:srgbClr val="B2B7BB"/>
    </a:accent2>
    <a:accent3>
      <a:srgbClr val="2C6A8C"/>
    </a:accent3>
    <a:accent4>
      <a:srgbClr val="B7A079"/>
    </a:accent4>
    <a:accent5>
      <a:srgbClr val="46A0DC"/>
    </a:accent5>
    <a:accent6>
      <a:srgbClr val="6D6D6D"/>
    </a:accent6>
    <a:hlink>
      <a:srgbClr val="46A0DC"/>
    </a:hlink>
    <a:folHlink>
      <a:srgbClr val="808DA9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NewsPrint">
    <a:fillStyleLst>
      <a:solidFill>
        <a:schemeClr val="phClr"/>
      </a:solidFill>
      <a:gradFill rotWithShape="1">
        <a:gsLst>
          <a:gs pos="0">
            <a:schemeClr val="phClr">
              <a:tint val="37000"/>
              <a:hueMod val="100000"/>
              <a:satMod val="200000"/>
              <a:lumMod val="88000"/>
            </a:schemeClr>
          </a:gs>
          <a:gs pos="100000">
            <a:schemeClr val="phClr">
              <a:tint val="53000"/>
              <a:shade val="100000"/>
              <a:hueMod val="100000"/>
              <a:satMod val="350000"/>
              <a:lumMod val="79000"/>
            </a:schemeClr>
          </a:gs>
        </a:gsLst>
        <a:lin ang="5400000" scaled="1"/>
      </a:gradFill>
      <a:gradFill rotWithShape="1">
        <a:gsLst>
          <a:gs pos="0">
            <a:schemeClr val="phClr">
              <a:tint val="83000"/>
              <a:shade val="100000"/>
              <a:alpha val="100000"/>
              <a:hueMod val="100000"/>
              <a:satMod val="220000"/>
              <a:lumMod val="90000"/>
            </a:schemeClr>
          </a:gs>
          <a:gs pos="76000">
            <a:schemeClr val="phClr">
              <a:shade val="100000"/>
            </a:schemeClr>
          </a:gs>
          <a:gs pos="100000">
            <a:schemeClr val="phClr">
              <a:shade val="93000"/>
              <a:alpha val="100000"/>
              <a:satMod val="100000"/>
              <a:lumMod val="93000"/>
            </a:schemeClr>
          </a:gs>
        </a:gsLst>
        <a:path path="circle">
          <a:fillToRect l="15000" t="15000" r="100000" b="100000"/>
        </a:path>
      </a:gradFill>
    </a:fillStyleLst>
    <a:lnStyleLst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  <a:ln w="34925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12700" dir="5280000" rotWithShape="0">
            <a:srgbClr val="000000">
              <a:alpha val="40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12700">
          <a:bevelT w="31750" h="12700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3000"/>
            </a:schemeClr>
          </a:gs>
          <a:gs pos="100000">
            <a:schemeClr val="phClr">
              <a:shade val="55000"/>
            </a:schemeClr>
          </a:gs>
        </a:gsLst>
        <a:lin ang="5400000" scaled="1"/>
      </a:gradFill>
      <a:blipFill rotWithShape="1">
        <a:blip xmlns:r="http://schemas.openxmlformats.org/officeDocument/2006/relationships" r:embed="rId1">
          <a:duotone>
            <a:schemeClr val="phClr">
              <a:shade val="20000"/>
              <a:satMod val="350000"/>
              <a:lumMod val="125000"/>
            </a:schemeClr>
            <a:schemeClr val="phClr">
              <a:tint val="90000"/>
              <a:satMod val="250000"/>
            </a:schemeClr>
          </a:duotone>
        </a:blip>
        <a:stretch/>
      </a:blipFill>
    </a:bgFillStyleLst>
  </a:fmtScheme>
</a:themeOverride>
</file>

<file path=ppt/theme/themeOverride2.xml><?xml version="1.0" encoding="utf-8"?>
<a:themeOverride xmlns:a="http://schemas.openxmlformats.org/drawingml/2006/main">
  <a:clrScheme name="Custom 56">
    <a:dk1>
      <a:sysClr val="windowText" lastClr="000000"/>
    </a:dk1>
    <a:lt1>
      <a:sysClr val="window" lastClr="FFFFFF"/>
    </a:lt1>
    <a:dk2>
      <a:srgbClr val="6D6D6D"/>
    </a:dk2>
    <a:lt2>
      <a:srgbClr val="AB192D"/>
    </a:lt2>
    <a:accent1>
      <a:srgbClr val="AB192D"/>
    </a:accent1>
    <a:accent2>
      <a:srgbClr val="B2B7BB"/>
    </a:accent2>
    <a:accent3>
      <a:srgbClr val="2C6A8C"/>
    </a:accent3>
    <a:accent4>
      <a:srgbClr val="B7A079"/>
    </a:accent4>
    <a:accent5>
      <a:srgbClr val="46A0DC"/>
    </a:accent5>
    <a:accent6>
      <a:srgbClr val="6D6D6D"/>
    </a:accent6>
    <a:hlink>
      <a:srgbClr val="46A0DC"/>
    </a:hlink>
    <a:folHlink>
      <a:srgbClr val="808DA9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NewsPrint">
    <a:fillStyleLst>
      <a:solidFill>
        <a:schemeClr val="phClr"/>
      </a:solidFill>
      <a:gradFill rotWithShape="1">
        <a:gsLst>
          <a:gs pos="0">
            <a:schemeClr val="phClr">
              <a:tint val="37000"/>
              <a:hueMod val="100000"/>
              <a:satMod val="200000"/>
              <a:lumMod val="88000"/>
            </a:schemeClr>
          </a:gs>
          <a:gs pos="100000">
            <a:schemeClr val="phClr">
              <a:tint val="53000"/>
              <a:shade val="100000"/>
              <a:hueMod val="100000"/>
              <a:satMod val="350000"/>
              <a:lumMod val="79000"/>
            </a:schemeClr>
          </a:gs>
        </a:gsLst>
        <a:lin ang="5400000" scaled="1"/>
      </a:gradFill>
      <a:gradFill rotWithShape="1">
        <a:gsLst>
          <a:gs pos="0">
            <a:schemeClr val="phClr">
              <a:tint val="83000"/>
              <a:shade val="100000"/>
              <a:alpha val="100000"/>
              <a:hueMod val="100000"/>
              <a:satMod val="220000"/>
              <a:lumMod val="90000"/>
            </a:schemeClr>
          </a:gs>
          <a:gs pos="76000">
            <a:schemeClr val="phClr">
              <a:shade val="100000"/>
            </a:schemeClr>
          </a:gs>
          <a:gs pos="100000">
            <a:schemeClr val="phClr">
              <a:shade val="93000"/>
              <a:alpha val="100000"/>
              <a:satMod val="100000"/>
              <a:lumMod val="93000"/>
            </a:schemeClr>
          </a:gs>
        </a:gsLst>
        <a:path path="circle">
          <a:fillToRect l="15000" t="15000" r="100000" b="100000"/>
        </a:path>
      </a:gradFill>
    </a:fillStyleLst>
    <a:lnStyleLst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  <a:ln w="34925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12700" dir="5280000" rotWithShape="0">
            <a:srgbClr val="000000">
              <a:alpha val="40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brightRoom" dir="tl"/>
        </a:scene3d>
        <a:sp3d contourW="12700">
          <a:bevelT w="31750" h="12700"/>
          <a:contourClr>
            <a:schemeClr val="phClr"/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3000"/>
            </a:schemeClr>
          </a:gs>
          <a:gs pos="100000">
            <a:schemeClr val="phClr">
              <a:shade val="55000"/>
            </a:schemeClr>
          </a:gs>
        </a:gsLst>
        <a:lin ang="5400000" scaled="1"/>
      </a:gradFill>
      <a:blipFill rotWithShape="1">
        <a:blip xmlns:r="http://schemas.openxmlformats.org/officeDocument/2006/relationships" r:embed="rId1">
          <a:duotone>
            <a:schemeClr val="phClr">
              <a:shade val="20000"/>
              <a:satMod val="350000"/>
              <a:lumMod val="125000"/>
            </a:schemeClr>
            <a:schemeClr val="phClr">
              <a:tint val="90000"/>
              <a:satMod val="250000"/>
            </a:schemeClr>
          </a:duotone>
        </a:blip>
        <a:stretch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781</Words>
  <Application>Microsoft Macintosh PowerPoint</Application>
  <PresentationFormat>Geniş ekran</PresentationFormat>
  <Paragraphs>130</Paragraphs>
  <Slides>15</Slides>
  <Notes>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4" baseType="lpstr">
      <vt:lpstr>Apple Chancery</vt:lpstr>
      <vt:lpstr>Aptos</vt:lpstr>
      <vt:lpstr>Aptos Display</vt:lpstr>
      <vt:lpstr>Arial</vt:lpstr>
      <vt:lpstr>Courier New</vt:lpstr>
      <vt:lpstr>Times New Roman</vt:lpstr>
      <vt:lpstr>Verdana</vt:lpstr>
      <vt:lpstr>Wingdings</vt:lpstr>
      <vt:lpstr>Office Teması</vt:lpstr>
      <vt:lpstr>PowerPoint Sunum Şablonu Örneği</vt:lpstr>
      <vt:lpstr>PowerPoint Sunusu</vt:lpstr>
      <vt:lpstr>Düzen: Başlık ve İçerik  Başlık Yazı Tipi: Times New Roman, Kalın, 32 punto</vt:lpstr>
      <vt:lpstr>Düzen: İkili İçerik Düzeni Başlık Yazı Tipi: Times New Roman, Kalın, 32 punto</vt:lpstr>
      <vt:lpstr>Düzen: Solda İçerik, Sağda Resim Başlık Yazı Tipi: Times New Roman, Kalın, 32 punto</vt:lpstr>
      <vt:lpstr>Düzen: Solda Resim, Sağda İçerik Başlık Yazı Tipi: Times New Roman, Kalın, 32 punto</vt:lpstr>
      <vt:lpstr>Düzen: Solda 4 Resim, Sağda İçerik Başlık Yazı Tipi: Times New Roman, Kalın, 32 punto</vt:lpstr>
      <vt:lpstr>Düzen: Solda İçerik, Sağda 4 Resim Başlık Yazı Tipi: Times New Roman, Kalın, 32 punto</vt:lpstr>
      <vt:lpstr>Düzen: 6 Resim Yerleşimi Başlık Yazı Tipi: Times New Roman, Kalın, 32 punto</vt:lpstr>
      <vt:lpstr>Düzen: 3 Resim Yerleşimi Başlık Yazı Tipi: Times New Roman, Kalın, 32 punto</vt:lpstr>
      <vt:lpstr>Düzen: 3 Şekil / Tablo Yerleşimi Başlık Yazı Tipi: Times New Roman, Kalın, 32 punto</vt:lpstr>
      <vt:lpstr> Örnek Tablo Düzeni </vt:lpstr>
      <vt:lpstr> Örnek Sütun Grafiği Düzeni </vt:lpstr>
      <vt:lpstr> Örnek Çizgi Grafiği Düzeni </vt:lpstr>
      <vt:lpstr> Örnek Daire Grafiği Düzeni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Yağmur Arıöz</dc:creator>
  <cp:lastModifiedBy>Yağmur Arıöz</cp:lastModifiedBy>
  <cp:revision>13</cp:revision>
  <dcterms:created xsi:type="dcterms:W3CDTF">2025-08-11T09:13:36Z</dcterms:created>
  <dcterms:modified xsi:type="dcterms:W3CDTF">2025-11-27T11:09:04Z</dcterms:modified>
</cp:coreProperties>
</file>