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263" r:id="rId4"/>
    <p:sldId id="256" r:id="rId5"/>
    <p:sldId id="265" r:id="rId6"/>
    <p:sldId id="266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6AE"/>
    <a:srgbClr val="0F2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801E-0761-4E04-B0E5-516E31038565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F6F5-D194-4F48-99C5-F0581B6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F6F5-D194-4F48-99C5-F0581B65A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5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C7B0-3298-3FC6-F24E-F1251B8B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6B3E7-6F04-3855-FBDA-09AE13AF3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68EF-C03B-1FC6-D429-10504DC7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508F-F535-A151-CC98-3550DEC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B3A8-2D3F-AFBE-8D59-3B2F1B92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63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6261-4D8B-27F3-D959-E986AE90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C8EA1-CBB6-EF9A-15B3-3060E1AB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DDD9-BACD-C716-9B84-D9C7A673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65AF-232E-F4FE-A268-8B81DE5A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1081-8830-EB93-D7D9-57DE5F7B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39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74189-A95F-FB5F-2B05-39544464E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2AB75-9DE9-25B1-FCCC-3826F142D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B8437-6461-D114-BD9F-A57F9E71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8436-23A2-0CD7-F52B-8D4214F5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4A0C-25D8-FEC4-4780-F9888A6C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93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A508-09F0-337C-8629-458E353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7920-B64D-518A-2734-8B396495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3E97-BC41-0E3F-EFB2-760A0D8F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FB48-7D15-E75D-15B3-43BE14A1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088D-7A43-09CF-D68F-F0AB772E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89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C700-F268-FEFA-8ABA-4EAF5A93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1504-AFC7-620E-8DBA-952BAE8B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80D9C-F54A-C90A-2D4F-08409E7E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55FB-44CF-8472-6E0D-5E1BDFE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3257-DF3D-2F06-4092-2691DD92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8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CB5F-9E21-79E4-6F24-7C5EA827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B7C7-1F23-2DA8-3F5A-F311F6C60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59CC9-D643-F2DD-D9F7-15DC734BF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75664-6AA2-B636-17AF-BFEDC555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75E1E-7B75-837F-AAC8-A87B11C5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75B8-453A-52E7-1B48-7DB000A6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9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1891-12BF-1348-09A0-81A9D923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28DD4-904F-FE62-9A19-59611471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8D1E4-7713-84AA-9A15-E1A863BB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75E01-3526-4F13-82EC-D6C47B04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733C4-528B-6BC3-62AF-587C137E0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CEB55-3258-1671-2FC9-CB9B85B0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55A65-02F4-D706-4AA7-9E98E7C3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45366-B4EC-AD6A-84F0-AA86EC0C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1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2B12-7887-0396-427D-523A07B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E8243-B316-9E2F-9A32-8B9B471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D6215-2AC0-3750-725D-1DABAD3A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22143-F2AA-FF8B-D23E-0258650E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20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753B7-EC84-5535-B858-1D23DC67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E7E8F-76A9-317A-0630-00526C09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985B-8FBA-9072-2C18-A4F59DA0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C67F-4047-EE49-DB2C-4184E9B6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7E5C-1970-E153-B8A3-086ADC57A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A394A-6978-456F-DA3B-505AE31D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68F36-178C-DF3E-BFA7-66ADE188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A391-48FB-7B77-AA80-0BD873B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DA71-6A22-BB26-AEF9-58ABA7DA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FA27-E7D4-EB88-FE23-3C65BF6E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36DAF-493F-02DA-F015-0765A7B7B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838D5-940E-715D-2CCE-6D209FC08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3A93D-36FF-2CD2-9146-D6702BCF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256B4-A818-C5D2-5EA3-69709840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65EC-321C-3A77-9B43-3905EB67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6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E3422-CA43-87ED-DF5F-015E8305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D35E-3703-71C6-6A24-F03ECE23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8BBE-38AA-F016-59AC-96B1F7454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75B7E-AD68-4F9C-8E68-8BAF7E5B8880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5999-8EA1-5AC2-3BF5-9367921E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6267-0123-9AE3-19F2-BC35F13C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0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D26F1E-E081-01A2-AF2A-DE089C28CDEB}"/>
              </a:ext>
            </a:extLst>
          </p:cNvPr>
          <p:cNvSpPr txBox="1"/>
          <p:nvPr/>
        </p:nvSpPr>
        <p:spPr>
          <a:xfrm>
            <a:off x="363935" y="632586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AC0E2-466B-AA34-8DE8-5FAC741AB4DF}"/>
              </a:ext>
            </a:extLst>
          </p:cNvPr>
          <p:cNvSpPr txBox="1"/>
          <p:nvPr/>
        </p:nvSpPr>
        <p:spPr>
          <a:xfrm>
            <a:off x="363935" y="1940560"/>
            <a:ext cx="6192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Title of </a:t>
            </a:r>
            <a:r>
              <a:rPr lang="tr-TR" sz="4000" dirty="0" err="1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the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presentation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11615D-90F4-A611-17C7-F872DFC2B30C}"/>
              </a:ext>
            </a:extLst>
          </p:cNvPr>
          <p:cNvCxnSpPr>
            <a:cxnSpLocks/>
          </p:cNvCxnSpPr>
          <p:nvPr/>
        </p:nvCxnSpPr>
        <p:spPr>
          <a:xfrm>
            <a:off x="560704" y="3303016"/>
            <a:ext cx="2891335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0FE246-C4B4-D9D3-C281-82F6E9BB043E}"/>
              </a:ext>
            </a:extLst>
          </p:cNvPr>
          <p:cNvSpPr txBox="1"/>
          <p:nvPr/>
        </p:nvSpPr>
        <p:spPr>
          <a:xfrm>
            <a:off x="363935" y="3554984"/>
            <a:ext cx="6498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Presenter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</a:t>
            </a:r>
            <a:r>
              <a:rPr lang="tr-TR" sz="4000" dirty="0" err="1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affiliations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CC8203-819A-61EF-A7AC-12A6C1BB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" y="54345"/>
            <a:ext cx="1286000" cy="1286000"/>
          </a:xfrm>
          <a:prstGeom prst="rect">
            <a:avLst/>
          </a:prstGeom>
          <a:noFill/>
        </p:spPr>
      </p:pic>
      <p:pic>
        <p:nvPicPr>
          <p:cNvPr id="12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9490F90A-E35C-01E5-6228-A03ED73D9E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1900951" y="317268"/>
            <a:ext cx="2437332" cy="75105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26DD-D0D7-0DD8-09FF-2ECC05F8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57320FD-5878-C833-A8F3-6E3107CC7B16}"/>
              </a:ext>
            </a:extLst>
          </p:cNvPr>
          <p:cNvSpPr/>
          <p:nvPr/>
        </p:nvSpPr>
        <p:spPr>
          <a:xfrm>
            <a:off x="1408670" y="1729759"/>
            <a:ext cx="9242854" cy="372368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320FD-5878-C833-A8F3-6E3107CC7B16}"/>
              </a:ext>
            </a:extLst>
          </p:cNvPr>
          <p:cNvSpPr/>
          <p:nvPr/>
        </p:nvSpPr>
        <p:spPr>
          <a:xfrm>
            <a:off x="1624584" y="1927654"/>
            <a:ext cx="8862183" cy="33445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6130544"/>
            <a:ext cx="12192000" cy="568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DA314-AAC8-1F4B-0CAB-85ED470C1A0B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0276388A-42B2-BFFA-4A49-ACB7517E7E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58F10-2A86-516E-9E44-46EEBF18D96A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B8C512B-17DC-12F4-FF0E-C801C039AD54}"/>
              </a:ext>
            </a:extLst>
          </p:cNvPr>
          <p:cNvSpPr txBox="1">
            <a:spLocks/>
          </p:cNvSpPr>
          <p:nvPr/>
        </p:nvSpPr>
        <p:spPr>
          <a:xfrm>
            <a:off x="211314" y="320421"/>
            <a:ext cx="10515600" cy="1384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5700" dirty="0" err="1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About</a:t>
            </a:r>
            <a:r>
              <a:rPr lang="tr-TR" sz="57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: </a:t>
            </a:r>
            <a:r>
              <a:rPr lang="tr-TR" sz="5700" dirty="0" err="1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Hydrogen</a:t>
            </a:r>
            <a:r>
              <a:rPr lang="tr-TR" sz="57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Technologies </a:t>
            </a:r>
            <a:r>
              <a:rPr lang="tr-TR" sz="5700" dirty="0" err="1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57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Energy Application </a:t>
            </a:r>
            <a:r>
              <a:rPr lang="tr-TR" sz="5700" dirty="0" err="1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57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Research Center</a:t>
            </a:r>
          </a:p>
          <a:p>
            <a:pPr algn="l"/>
            <a:endParaRPr lang="tr-TR" sz="24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  <a:p>
            <a:pPr algn="l"/>
            <a:r>
              <a:rPr lang="tr-TR" sz="24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</a:t>
            </a:r>
            <a:endParaRPr lang="tr-TR" sz="28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57320FD-5878-C833-A8F3-6E3107CC7B16}"/>
              </a:ext>
            </a:extLst>
          </p:cNvPr>
          <p:cNvSpPr/>
          <p:nvPr/>
        </p:nvSpPr>
        <p:spPr>
          <a:xfrm>
            <a:off x="1713471" y="2042984"/>
            <a:ext cx="8649730" cy="312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135410-6653-AD28-AB6B-99686B74D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1984"/>
          <a:stretch/>
        </p:blipFill>
        <p:spPr>
          <a:xfrm>
            <a:off x="6528887" y="2108125"/>
            <a:ext cx="3768093" cy="296927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E0E8036-3420-E489-609B-5F4250E77D0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11005"/>
          <a:stretch/>
        </p:blipFill>
        <p:spPr>
          <a:xfrm>
            <a:off x="1805890" y="2113466"/>
            <a:ext cx="4416359" cy="29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674D6-A82B-D0D1-50E4-4C3C0B9E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6130544"/>
            <a:ext cx="12192000" cy="568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63755-526A-EF4B-0A01-0D8520BBF50C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B7994C45-1586-B0F3-7AA3-7B4201C1D4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183EEF-02AD-25BF-E9B7-FB8345AF1CA1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B030491-BD70-2A8B-B176-5B4B3F463456}"/>
              </a:ext>
            </a:extLst>
          </p:cNvPr>
          <p:cNvSpPr txBox="1">
            <a:spLocks/>
          </p:cNvSpPr>
          <p:nvPr/>
        </p:nvSpPr>
        <p:spPr>
          <a:xfrm>
            <a:off x="292594" y="278927"/>
            <a:ext cx="10515600" cy="94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Outline</a:t>
            </a:r>
            <a:endParaRPr lang="tr-TR" sz="5400" dirty="0">
              <a:solidFill>
                <a:schemeClr val="accent1">
                  <a:lumMod val="50000"/>
                </a:schemeClr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A481E-9D00-358D-703C-7913744A7D2A}"/>
              </a:ext>
            </a:extLst>
          </p:cNvPr>
          <p:cNvSpPr/>
          <p:nvPr/>
        </p:nvSpPr>
        <p:spPr>
          <a:xfrm>
            <a:off x="596295" y="1959709"/>
            <a:ext cx="3373119" cy="3450865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4330095" y="1939170"/>
            <a:ext cx="3373119" cy="34508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195D8-03D7-1832-AD25-1ACF050281A6}"/>
              </a:ext>
            </a:extLst>
          </p:cNvPr>
          <p:cNvSpPr/>
          <p:nvPr/>
        </p:nvSpPr>
        <p:spPr>
          <a:xfrm>
            <a:off x="8116741" y="1939171"/>
            <a:ext cx="3373119" cy="34508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792242" y="2130689"/>
            <a:ext cx="2987165" cy="3134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4520102" y="2118097"/>
            <a:ext cx="2987165" cy="3134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8309717" y="2093355"/>
            <a:ext cx="2987165" cy="3134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7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6130544"/>
            <a:ext cx="12192000" cy="568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4BC45-0F4E-202C-A0D0-6909FFDF3C20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C185D8E5-C4FA-6C97-645E-9E6A69656C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CD84-3148-59EA-D4EC-29CA159E6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BB0786-97DD-2771-F8CF-2E5CE6F9FCF3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63DCF88-0A1C-DA97-9635-41FCFB784F21}"/>
              </a:ext>
            </a:extLst>
          </p:cNvPr>
          <p:cNvSpPr txBox="1">
            <a:spLocks/>
          </p:cNvSpPr>
          <p:nvPr/>
        </p:nvSpPr>
        <p:spPr>
          <a:xfrm>
            <a:off x="292594" y="278927"/>
            <a:ext cx="10515600" cy="94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dirty="0" err="1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Titles</a:t>
            </a:r>
            <a:r>
              <a:rPr lang="tr-TR" sz="4800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…</a:t>
            </a:r>
            <a:endParaRPr lang="tr-TR" sz="5400" dirty="0">
              <a:solidFill>
                <a:schemeClr val="accent1">
                  <a:lumMod val="50000"/>
                </a:schemeClr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29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19B95-850A-D19B-5EED-E8711504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5997146"/>
            <a:ext cx="12192000" cy="7023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644E-1677-D9AA-125B-41FF0ACF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14" y="3651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0B475-9B9D-2515-CB8A-D43001F47A67}"/>
              </a:ext>
            </a:extLst>
          </p:cNvPr>
          <p:cNvSpPr/>
          <p:nvPr/>
        </p:nvSpPr>
        <p:spPr>
          <a:xfrm>
            <a:off x="0" y="6211330"/>
            <a:ext cx="12192000" cy="646669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ED12D-162D-D91A-3D2C-F26BD61BDDD3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944D50-10B6-97E9-F3A8-BC2EB9DE8A92}"/>
              </a:ext>
            </a:extLst>
          </p:cNvPr>
          <p:cNvSpPr txBox="1"/>
          <p:nvPr/>
        </p:nvSpPr>
        <p:spPr>
          <a:xfrm>
            <a:off x="363935" y="632586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320FD-5878-C833-A8F3-6E3107CC7B16}"/>
              </a:ext>
            </a:extLst>
          </p:cNvPr>
          <p:cNvSpPr/>
          <p:nvPr/>
        </p:nvSpPr>
        <p:spPr>
          <a:xfrm>
            <a:off x="211314" y="1844040"/>
            <a:ext cx="3618997" cy="299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EF57B9-6AF6-405B-53E4-35E4D62BC39C}"/>
              </a:ext>
            </a:extLst>
          </p:cNvPr>
          <p:cNvSpPr/>
          <p:nvPr/>
        </p:nvSpPr>
        <p:spPr>
          <a:xfrm>
            <a:off x="3977635" y="1844040"/>
            <a:ext cx="3740917" cy="2992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5B51B2-CA4D-16CC-ECBC-C3ACA87BE874}"/>
              </a:ext>
            </a:extLst>
          </p:cNvPr>
          <p:cNvSpPr/>
          <p:nvPr/>
        </p:nvSpPr>
        <p:spPr>
          <a:xfrm>
            <a:off x="7894842" y="1844040"/>
            <a:ext cx="3740915" cy="2992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453081" y="2133599"/>
            <a:ext cx="3130377" cy="242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8200110" y="2129136"/>
            <a:ext cx="3130377" cy="242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4282904" y="2129137"/>
            <a:ext cx="3130377" cy="242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01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EC99-A8A7-3DE7-5E3D-2C543E0F4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A001E5A0-F7D1-E889-43B1-63A07068793C}"/>
              </a:ext>
            </a:extLst>
          </p:cNvPr>
          <p:cNvSpPr/>
          <p:nvPr/>
        </p:nvSpPr>
        <p:spPr>
          <a:xfrm>
            <a:off x="197708" y="1176463"/>
            <a:ext cx="5362833" cy="4149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E709E-04AD-38FB-C024-BE4D2C8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5" y="10588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We’d love to hear from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948A8-B53F-D910-61E3-6ABC716BFDEF}"/>
              </a:ext>
            </a:extLst>
          </p:cNvPr>
          <p:cNvSpPr/>
          <p:nvPr/>
        </p:nvSpPr>
        <p:spPr>
          <a:xfrm>
            <a:off x="2726724" y="5406220"/>
            <a:ext cx="9465276" cy="937362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6423538"/>
            <a:ext cx="12192000" cy="4360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34A59-E626-DB11-9421-F9376065A585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4EBC8D-C33A-1000-5A29-FEBC62BA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82" y="5555846"/>
            <a:ext cx="113887" cy="1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E2C8F3B-55DB-3E8E-6E6D-DB5581D0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82" y="5795559"/>
            <a:ext cx="113887" cy="1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D785054-680C-14CF-C78F-614A8EE8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82" y="6054004"/>
            <a:ext cx="113887" cy="1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594EF-E6CF-EA33-7C5C-3E53C763FF9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5351" y="5472979"/>
            <a:ext cx="8718191" cy="87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255DEF-DA99-7E11-0FB0-FD8AB7B4DA91}"/>
              </a:ext>
            </a:extLst>
          </p:cNvPr>
          <p:cNvSpPr txBox="1"/>
          <p:nvPr/>
        </p:nvSpPr>
        <p:spPr>
          <a:xfrm>
            <a:off x="64770" y="6486178"/>
            <a:ext cx="612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1E5A0-F7D1-E889-43B1-63A07068793C}"/>
              </a:ext>
            </a:extLst>
          </p:cNvPr>
          <p:cNvSpPr/>
          <p:nvPr/>
        </p:nvSpPr>
        <p:spPr>
          <a:xfrm>
            <a:off x="609600" y="1176462"/>
            <a:ext cx="4588476" cy="4149802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BC625-B61F-E016-FD3E-3FB9555F71E8}"/>
              </a:ext>
            </a:extLst>
          </p:cNvPr>
          <p:cNvSpPr txBox="1"/>
          <p:nvPr/>
        </p:nvSpPr>
        <p:spPr>
          <a:xfrm>
            <a:off x="6236657" y="1772534"/>
            <a:ext cx="4739843" cy="297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Feel free to reach out for more information and to stay updated on current events.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75491E-A3F2-2172-87BD-D35710E9A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0" y="1389197"/>
            <a:ext cx="3697131" cy="374049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73</Words>
  <Application>Microsoft Office PowerPoint</Application>
  <PresentationFormat>Geniş ekran</PresentationFormat>
  <Paragraphs>14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Euclid Circular A</vt:lpstr>
      <vt:lpstr>Office Theme</vt:lpstr>
      <vt:lpstr>PowerPoint Sunusu</vt:lpstr>
      <vt:lpstr>PowerPoint Sunusu</vt:lpstr>
      <vt:lpstr>PowerPoint Sunusu</vt:lpstr>
      <vt:lpstr>PowerPoint Sunusu</vt:lpstr>
      <vt:lpstr>Acknowledgment</vt:lpstr>
      <vt:lpstr>We’d love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begüm ünveroğlu</dc:creator>
  <cp:lastModifiedBy>Selahattin Çelik</cp:lastModifiedBy>
  <cp:revision>17</cp:revision>
  <dcterms:created xsi:type="dcterms:W3CDTF">2024-11-18T12:38:16Z</dcterms:created>
  <dcterms:modified xsi:type="dcterms:W3CDTF">2026-06-03T08:01:25Z</dcterms:modified>
</cp:coreProperties>
</file>