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2" r:id="rId3"/>
    <p:sldId id="263" r:id="rId4"/>
    <p:sldId id="256" r:id="rId5"/>
    <p:sldId id="265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F6AE"/>
    <a:srgbClr val="0F2E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66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3801E-0761-4E04-B0E5-516E31038565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4F6F5-D194-4F48-99C5-F0581B65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9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F6F5-D194-4F48-99C5-F0581B65AB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5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C7B0-3298-3FC6-F24E-F1251B8BC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6B3E7-6F04-3855-FBDA-09AE13AF3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468EF-C03B-1FC6-D429-10504DC79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2508F-F535-A151-CC98-3550DEC9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EB3A8-2D3F-AFBE-8D59-3B2F1B92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63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16261-4D8B-27F3-D959-E986AE905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8EA1-CBB6-EF9A-15B3-3060E1AB7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9DDD9-BACD-C716-9B84-D9C7A673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565AF-232E-F4FE-A268-8B81DE5A5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31081-8830-EB93-D7D9-57DE5F7B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39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F74189-A95F-FB5F-2B05-39544464E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72AB75-9DE9-25B1-FCCC-3826F142D5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B8437-6461-D114-BD9F-A57F9E71A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E8436-23A2-0CD7-F52B-8D4214F5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D4A0C-25D8-FEC4-4780-F9888A6C8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93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FA508-09F0-337C-8629-458E353AD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A7920-B64D-518A-2734-8B3964957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C3E97-BC41-0E3F-EFB2-760A0D8F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1FB48-7D15-E75D-15B3-43BE14A1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7088D-7A43-09CF-D68F-F0AB772E1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89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CC700-F268-FEFA-8ABA-4EAF5A93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41504-AFC7-620E-8DBA-952BAE8B0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80D9C-F54A-C90A-2D4F-08409E7E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455FB-44CF-8472-6E0D-5E1BDFE7F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E3257-DF3D-2F06-4092-2691DD92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8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8CB5F-9E21-79E4-6F24-7C5EA827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CB7C7-1F23-2DA8-3F5A-F311F6C60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59CC9-D643-F2DD-D9F7-15DC734BF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75664-6AA2-B636-17AF-BFEDC555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75E1E-7B75-837F-AAC8-A87B11C51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275B8-453A-52E7-1B48-7DB000A6C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90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C1891-12BF-1348-09A0-81A9D923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28DD4-904F-FE62-9A19-59611471A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8D1E4-7713-84AA-9A15-E1A863BB8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D75E01-3526-4F13-82EC-D6C47B04A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5733C4-528B-6BC3-62AF-587C137E05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CEB55-3258-1671-2FC9-CB9B85B0D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55A65-02F4-D706-4AA7-9E98E7C3F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545366-B4EC-AD6A-84F0-AA86EC0C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178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2B12-7887-0396-427D-523A07B87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E8243-B316-9E2F-9A32-8B9B4712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BD6215-2AC0-3750-725D-1DABAD3A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222143-F2AA-FF8B-D23E-0258650E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20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4753B7-EC84-5535-B858-1D23DC67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3E7E8F-76A9-317A-0630-00526C09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1985B-8FBA-9072-2C18-A4F59DA0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90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C67F-4047-EE49-DB2C-4184E9B6D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17E5C-1970-E153-B8A3-086ADC57A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A394A-6978-456F-DA3B-505AE31DE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68F36-178C-DF3E-BFA7-66ADE188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A391-48FB-7B77-AA80-0BD873B0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EDA71-6A22-BB26-AEF9-58ABA7DA2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39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AFA27-E7D4-EB88-FE23-3C65BF6E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A36DAF-493F-02DA-F015-0765A7B7B0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838D5-940E-715D-2CCE-6D209FC08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3A93D-36FF-2CD2-9146-D6702BCFB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256B4-A818-C5D2-5EA3-69709840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B65EC-321C-3A77-9B43-3905EB67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6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1E3422-CA43-87ED-DF5F-015E8305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ED35E-3703-71C6-6A24-F03ECE230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08BBE-38AA-F016-59AC-96B1F7454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C75B7E-AD68-4F9C-8E68-8BAF7E5B8880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95999-8EA1-5AC2-3BF5-9367921E5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6267-0123-9AE3-19F2-BC35F13C7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49740F-99E7-4416-B75E-DC74E38EBD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02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7D26F1E-E081-01A2-AF2A-DE089C28CDEB}"/>
              </a:ext>
            </a:extLst>
          </p:cNvPr>
          <p:cNvSpPr txBox="1"/>
          <p:nvPr/>
        </p:nvSpPr>
        <p:spPr>
          <a:xfrm>
            <a:off x="363935" y="6325862"/>
            <a:ext cx="3284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https://aybu.edu.tr/h2team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2AC0E2-466B-AA34-8DE8-5FAC741AB4DF}"/>
              </a:ext>
            </a:extLst>
          </p:cNvPr>
          <p:cNvSpPr txBox="1"/>
          <p:nvPr/>
        </p:nvSpPr>
        <p:spPr>
          <a:xfrm>
            <a:off x="363935" y="1940560"/>
            <a:ext cx="61927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Title of </a:t>
            </a:r>
            <a:r>
              <a:rPr lang="tr-TR" sz="4000" dirty="0" err="1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the</a:t>
            </a:r>
            <a:r>
              <a:rPr lang="tr-TR" sz="4000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presentation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11615D-90F4-A611-17C7-F872DFC2B30C}"/>
              </a:ext>
            </a:extLst>
          </p:cNvPr>
          <p:cNvCxnSpPr>
            <a:cxnSpLocks/>
          </p:cNvCxnSpPr>
          <p:nvPr/>
        </p:nvCxnSpPr>
        <p:spPr>
          <a:xfrm>
            <a:off x="560704" y="3303016"/>
            <a:ext cx="2891335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80FE246-C4B4-D9D3-C281-82F6E9BB043E}"/>
              </a:ext>
            </a:extLst>
          </p:cNvPr>
          <p:cNvSpPr txBox="1"/>
          <p:nvPr/>
        </p:nvSpPr>
        <p:spPr>
          <a:xfrm>
            <a:off x="363935" y="3554984"/>
            <a:ext cx="64988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Presenter</a:t>
            </a:r>
            <a:r>
              <a:rPr lang="tr-TR" sz="4000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</a:t>
            </a:r>
            <a:r>
              <a:rPr lang="tr-TR" sz="4000" dirty="0" err="1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and</a:t>
            </a:r>
            <a:r>
              <a:rPr lang="tr-TR" sz="4000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affiliations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9CC8203-819A-61EF-A7AC-12A6C1BB9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68" y="54345"/>
            <a:ext cx="1286000" cy="1286000"/>
          </a:xfrm>
          <a:prstGeom prst="rect">
            <a:avLst/>
          </a:prstGeom>
          <a:noFill/>
        </p:spPr>
      </p:pic>
      <p:pic>
        <p:nvPicPr>
          <p:cNvPr id="12" name="Picture 5" descr="A blue and green logo&#10;&#10;Description automatically generated">
            <a:extLst>
              <a:ext uri="{FF2B5EF4-FFF2-40B4-BE49-F238E27FC236}">
                <a16:creationId xmlns:a16="http://schemas.microsoft.com/office/drawing/2014/main" id="{9490F90A-E35C-01E5-6228-A03ED73D9E4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7926"/>
          <a:stretch/>
        </p:blipFill>
        <p:spPr>
          <a:xfrm>
            <a:off x="1900951" y="317268"/>
            <a:ext cx="2437332" cy="75105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BD5D0368-5188-6632-292E-313D3F1716F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4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26DD-D0D7-0DD8-09FF-2ECC05F84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157320FD-5878-C833-A8F3-6E3107CC7B16}"/>
              </a:ext>
            </a:extLst>
          </p:cNvPr>
          <p:cNvSpPr/>
          <p:nvPr/>
        </p:nvSpPr>
        <p:spPr>
          <a:xfrm>
            <a:off x="1408670" y="1729759"/>
            <a:ext cx="9242854" cy="372368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320FD-5878-C833-A8F3-6E3107CC7B16}"/>
              </a:ext>
            </a:extLst>
          </p:cNvPr>
          <p:cNvSpPr/>
          <p:nvPr/>
        </p:nvSpPr>
        <p:spPr>
          <a:xfrm>
            <a:off x="1624584" y="1927654"/>
            <a:ext cx="8862183" cy="334456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7D4B7F-5491-9AFD-F261-5CC8FBD80FA0}"/>
              </a:ext>
            </a:extLst>
          </p:cNvPr>
          <p:cNvSpPr/>
          <p:nvPr/>
        </p:nvSpPr>
        <p:spPr>
          <a:xfrm>
            <a:off x="0" y="6130544"/>
            <a:ext cx="12192000" cy="568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ADA314-AAC8-1F4B-0CAB-85ED470C1A0B}"/>
              </a:ext>
            </a:extLst>
          </p:cNvPr>
          <p:cNvSpPr/>
          <p:nvPr/>
        </p:nvSpPr>
        <p:spPr>
          <a:xfrm>
            <a:off x="0" y="6289040"/>
            <a:ext cx="12192000" cy="56896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Picture 5" descr="A blue and green logo&#10;&#10;Description automatically generated">
            <a:extLst>
              <a:ext uri="{FF2B5EF4-FFF2-40B4-BE49-F238E27FC236}">
                <a16:creationId xmlns:a16="http://schemas.microsoft.com/office/drawing/2014/main" id="{0276388A-42B2-BFFA-4A49-ACB7517E7EF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7926"/>
          <a:stretch/>
        </p:blipFill>
        <p:spPr>
          <a:xfrm>
            <a:off x="70104" y="6313424"/>
            <a:ext cx="1554480" cy="479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5D0368-5188-6632-292E-313D3F1716F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658F10-2A86-516E-9E44-46EEBF18D96A}"/>
              </a:ext>
            </a:extLst>
          </p:cNvPr>
          <p:cNvCxnSpPr/>
          <p:nvPr/>
        </p:nvCxnSpPr>
        <p:spPr>
          <a:xfrm>
            <a:off x="11818126" y="1844040"/>
            <a:ext cx="0" cy="1584960"/>
          </a:xfrm>
          <a:prstGeom prst="line">
            <a:avLst/>
          </a:prstGeom>
          <a:ln w="133350">
            <a:gradFill>
              <a:gsLst>
                <a:gs pos="0">
                  <a:srgbClr val="0F2E69"/>
                </a:gs>
                <a:gs pos="45000">
                  <a:schemeClr val="accent1">
                    <a:lumMod val="45000"/>
                    <a:lumOff val="55000"/>
                  </a:schemeClr>
                </a:gs>
                <a:gs pos="100000">
                  <a:srgbClr val="9DF6AE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B8C512B-17DC-12F4-FF0E-C801C039AD54}"/>
              </a:ext>
            </a:extLst>
          </p:cNvPr>
          <p:cNvSpPr txBox="1">
            <a:spLocks/>
          </p:cNvSpPr>
          <p:nvPr/>
        </p:nvSpPr>
        <p:spPr>
          <a:xfrm>
            <a:off x="211314" y="320421"/>
            <a:ext cx="10515600" cy="13849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5700" dirty="0" err="1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About</a:t>
            </a:r>
            <a:r>
              <a:rPr lang="tr-TR" sz="57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: </a:t>
            </a:r>
            <a:r>
              <a:rPr lang="tr-TR" sz="5700" dirty="0" err="1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Hydrogen</a:t>
            </a:r>
            <a:r>
              <a:rPr lang="tr-TR" sz="57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Technologies </a:t>
            </a:r>
            <a:r>
              <a:rPr lang="tr-TR" sz="5700" dirty="0" err="1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and</a:t>
            </a:r>
            <a:r>
              <a:rPr lang="tr-TR" sz="57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Energy Application </a:t>
            </a:r>
            <a:r>
              <a:rPr lang="tr-TR" sz="5700" dirty="0" err="1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and</a:t>
            </a:r>
            <a:r>
              <a:rPr lang="tr-TR" sz="57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Research Center</a:t>
            </a:r>
          </a:p>
          <a:p>
            <a:pPr algn="l"/>
            <a:endParaRPr lang="tr-TR" sz="2400" dirty="0">
              <a:solidFill>
                <a:srgbClr val="0F2E69"/>
              </a:solidFill>
              <a:latin typeface="Euclid Circular A" panose="020B0804000000000000" pitchFamily="34" charset="-94"/>
              <a:ea typeface="Euclid Circular A" panose="020B0804000000000000" pitchFamily="34" charset="-94"/>
            </a:endParaRPr>
          </a:p>
          <a:p>
            <a:pPr algn="l"/>
            <a:r>
              <a:rPr lang="tr-TR" sz="2400" dirty="0">
                <a:solidFill>
                  <a:srgbClr val="0F2E69"/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 </a:t>
            </a:r>
            <a:endParaRPr lang="tr-TR" sz="2800" dirty="0">
              <a:solidFill>
                <a:srgbClr val="0F2E69"/>
              </a:solidFill>
              <a:latin typeface="Euclid Circular A" panose="020B0804000000000000" pitchFamily="34" charset="-94"/>
              <a:ea typeface="Euclid Circular A" panose="020B0804000000000000" pitchFamily="34" charset="-94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57320FD-5878-C833-A8F3-6E3107CC7B16}"/>
              </a:ext>
            </a:extLst>
          </p:cNvPr>
          <p:cNvSpPr/>
          <p:nvPr/>
        </p:nvSpPr>
        <p:spPr>
          <a:xfrm>
            <a:off x="1713471" y="2042984"/>
            <a:ext cx="8649730" cy="3122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135410-6653-AD28-AB6B-99686B74D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3" r="11984"/>
          <a:stretch/>
        </p:blipFill>
        <p:spPr>
          <a:xfrm>
            <a:off x="6528887" y="2108125"/>
            <a:ext cx="3768093" cy="2969278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9E0E8036-3420-E489-609B-5F4250E77D0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" r="11005"/>
          <a:stretch/>
        </p:blipFill>
        <p:spPr>
          <a:xfrm>
            <a:off x="1805890" y="2113466"/>
            <a:ext cx="4416359" cy="29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7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674D6-A82B-D0D1-50E4-4C3C0B9ED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8E7D4B7F-5491-9AFD-F261-5CC8FBD80FA0}"/>
              </a:ext>
            </a:extLst>
          </p:cNvPr>
          <p:cNvSpPr/>
          <p:nvPr/>
        </p:nvSpPr>
        <p:spPr>
          <a:xfrm>
            <a:off x="0" y="6130544"/>
            <a:ext cx="12192000" cy="568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463755-526A-EF4B-0A01-0D8520BBF50C}"/>
              </a:ext>
            </a:extLst>
          </p:cNvPr>
          <p:cNvSpPr/>
          <p:nvPr/>
        </p:nvSpPr>
        <p:spPr>
          <a:xfrm>
            <a:off x="0" y="6289040"/>
            <a:ext cx="12192000" cy="568960"/>
          </a:xfrm>
          <a:prstGeom prst="rect">
            <a:avLst/>
          </a:prstGeom>
          <a:solidFill>
            <a:srgbClr val="0F2E6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Picture 5" descr="A blue and green logo&#10;&#10;Description automatically generated">
            <a:extLst>
              <a:ext uri="{FF2B5EF4-FFF2-40B4-BE49-F238E27FC236}">
                <a16:creationId xmlns:a16="http://schemas.microsoft.com/office/drawing/2014/main" id="{B7994C45-1586-B0F3-7AA3-7B4201C1D4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7926"/>
          <a:stretch/>
        </p:blipFill>
        <p:spPr>
          <a:xfrm>
            <a:off x="70104" y="6313424"/>
            <a:ext cx="1554480" cy="47901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183EEF-02AD-25BF-E9B7-FB8345AF1CA1}"/>
              </a:ext>
            </a:extLst>
          </p:cNvPr>
          <p:cNvCxnSpPr/>
          <p:nvPr/>
        </p:nvCxnSpPr>
        <p:spPr>
          <a:xfrm>
            <a:off x="11818126" y="1844040"/>
            <a:ext cx="0" cy="1584960"/>
          </a:xfrm>
          <a:prstGeom prst="line">
            <a:avLst/>
          </a:prstGeom>
          <a:ln w="133350">
            <a:gradFill>
              <a:gsLst>
                <a:gs pos="0">
                  <a:srgbClr val="0F2E69"/>
                </a:gs>
                <a:gs pos="45000">
                  <a:schemeClr val="accent1">
                    <a:lumMod val="45000"/>
                    <a:lumOff val="55000"/>
                  </a:schemeClr>
                </a:gs>
                <a:gs pos="100000">
                  <a:srgbClr val="9DF6AE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B030491-BD70-2A8B-B176-5B4B3F463456}"/>
              </a:ext>
            </a:extLst>
          </p:cNvPr>
          <p:cNvSpPr txBox="1">
            <a:spLocks/>
          </p:cNvSpPr>
          <p:nvPr/>
        </p:nvSpPr>
        <p:spPr>
          <a:xfrm>
            <a:off x="292594" y="278927"/>
            <a:ext cx="10515600" cy="9402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8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Outline</a:t>
            </a:r>
            <a:endParaRPr lang="tr-TR" sz="5400" dirty="0">
              <a:solidFill>
                <a:schemeClr val="accent1">
                  <a:lumMod val="50000"/>
                </a:schemeClr>
              </a:solidFill>
              <a:latin typeface="Euclid Circular A" panose="020B0804000000000000" pitchFamily="34" charset="-94"/>
              <a:ea typeface="Euclid Circular A" panose="020B0804000000000000" pitchFamily="34" charset="-9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4A481E-9D00-358D-703C-7913744A7D2A}"/>
              </a:ext>
            </a:extLst>
          </p:cNvPr>
          <p:cNvSpPr/>
          <p:nvPr/>
        </p:nvSpPr>
        <p:spPr>
          <a:xfrm>
            <a:off x="596295" y="1959709"/>
            <a:ext cx="3373119" cy="3450865"/>
          </a:xfrm>
          <a:prstGeom prst="rect">
            <a:avLst/>
          </a:prstGeom>
          <a:solidFill>
            <a:srgbClr val="0F2E69"/>
          </a:solidFill>
          <a:ln>
            <a:solidFill>
              <a:srgbClr val="0F2E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4330095" y="1939170"/>
            <a:ext cx="3373119" cy="345086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7195D8-03D7-1832-AD25-1ACF050281A6}"/>
              </a:ext>
            </a:extLst>
          </p:cNvPr>
          <p:cNvSpPr/>
          <p:nvPr/>
        </p:nvSpPr>
        <p:spPr>
          <a:xfrm>
            <a:off x="8116741" y="1939171"/>
            <a:ext cx="3373119" cy="345086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BD5D0368-5188-6632-292E-313D3F1716F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792242" y="2130689"/>
            <a:ext cx="2987165" cy="3134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4520102" y="2118097"/>
            <a:ext cx="2987165" cy="3134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8309717" y="2093355"/>
            <a:ext cx="2987165" cy="3134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77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8E7D4B7F-5491-9AFD-F261-5CC8FBD80FA0}"/>
              </a:ext>
            </a:extLst>
          </p:cNvPr>
          <p:cNvSpPr/>
          <p:nvPr/>
        </p:nvSpPr>
        <p:spPr>
          <a:xfrm>
            <a:off x="0" y="6130544"/>
            <a:ext cx="12192000" cy="568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94BC45-0F4E-202C-A0D0-6909FFDF3C20}"/>
              </a:ext>
            </a:extLst>
          </p:cNvPr>
          <p:cNvSpPr/>
          <p:nvPr/>
        </p:nvSpPr>
        <p:spPr>
          <a:xfrm>
            <a:off x="0" y="6289040"/>
            <a:ext cx="12192000" cy="568960"/>
          </a:xfrm>
          <a:prstGeom prst="rect">
            <a:avLst/>
          </a:prstGeom>
          <a:solidFill>
            <a:srgbClr val="0F2E6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Picture 5" descr="A blue and green logo&#10;&#10;Description automatically generated">
            <a:extLst>
              <a:ext uri="{FF2B5EF4-FFF2-40B4-BE49-F238E27FC236}">
                <a16:creationId xmlns:a16="http://schemas.microsoft.com/office/drawing/2014/main" id="{C185D8E5-C4FA-6C97-645E-9E6A69656CE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7926"/>
          <a:stretch/>
        </p:blipFill>
        <p:spPr>
          <a:xfrm>
            <a:off x="70104" y="6313424"/>
            <a:ext cx="1554480" cy="479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56CD84-3148-59EA-D4EC-29CA159E6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BB0786-97DD-2771-F8CF-2E5CE6F9FCF3}"/>
              </a:ext>
            </a:extLst>
          </p:cNvPr>
          <p:cNvCxnSpPr/>
          <p:nvPr/>
        </p:nvCxnSpPr>
        <p:spPr>
          <a:xfrm>
            <a:off x="11818126" y="1844040"/>
            <a:ext cx="0" cy="1584960"/>
          </a:xfrm>
          <a:prstGeom prst="line">
            <a:avLst/>
          </a:prstGeom>
          <a:ln w="133350">
            <a:gradFill>
              <a:gsLst>
                <a:gs pos="0">
                  <a:srgbClr val="0F2E69"/>
                </a:gs>
                <a:gs pos="45000">
                  <a:schemeClr val="accent1">
                    <a:lumMod val="45000"/>
                    <a:lumOff val="55000"/>
                  </a:schemeClr>
                </a:gs>
                <a:gs pos="100000">
                  <a:srgbClr val="9DF6AE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63DCF88-0A1C-DA97-9635-41FCFB784F21}"/>
              </a:ext>
            </a:extLst>
          </p:cNvPr>
          <p:cNvSpPr txBox="1">
            <a:spLocks/>
          </p:cNvSpPr>
          <p:nvPr/>
        </p:nvSpPr>
        <p:spPr>
          <a:xfrm>
            <a:off x="292594" y="278927"/>
            <a:ext cx="10515600" cy="9402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800" dirty="0" err="1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Titles</a:t>
            </a:r>
            <a:r>
              <a:rPr lang="tr-TR" sz="4800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…</a:t>
            </a:r>
            <a:endParaRPr lang="tr-TR" sz="5400" dirty="0">
              <a:solidFill>
                <a:schemeClr val="accent1">
                  <a:lumMod val="50000"/>
                </a:schemeClr>
              </a:solidFill>
              <a:latin typeface="Euclid Circular A" panose="020B0804000000000000" pitchFamily="34" charset="-94"/>
              <a:ea typeface="Euclid Circular A" panose="020B0804000000000000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4291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19B95-850A-D19B-5EED-E8711504D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8E7D4B7F-5491-9AFD-F261-5CC8FBD80FA0}"/>
              </a:ext>
            </a:extLst>
          </p:cNvPr>
          <p:cNvSpPr/>
          <p:nvPr/>
        </p:nvSpPr>
        <p:spPr>
          <a:xfrm>
            <a:off x="0" y="5997146"/>
            <a:ext cx="12192000" cy="70235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70644E-1677-D9AA-125B-41FF0ACF3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14" y="365125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Acknowledgment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10B475-9B9D-2515-CB8A-D43001F47A67}"/>
              </a:ext>
            </a:extLst>
          </p:cNvPr>
          <p:cNvSpPr/>
          <p:nvPr/>
        </p:nvSpPr>
        <p:spPr>
          <a:xfrm>
            <a:off x="0" y="6211330"/>
            <a:ext cx="12192000" cy="646669"/>
          </a:xfrm>
          <a:prstGeom prst="rect">
            <a:avLst/>
          </a:prstGeom>
          <a:solidFill>
            <a:srgbClr val="0F2E6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1ED12D-162D-D91A-3D2C-F26BD61BDDD3}"/>
              </a:ext>
            </a:extLst>
          </p:cNvPr>
          <p:cNvCxnSpPr/>
          <p:nvPr/>
        </p:nvCxnSpPr>
        <p:spPr>
          <a:xfrm>
            <a:off x="11818126" y="1844040"/>
            <a:ext cx="0" cy="1584960"/>
          </a:xfrm>
          <a:prstGeom prst="line">
            <a:avLst/>
          </a:prstGeom>
          <a:ln w="133350">
            <a:gradFill>
              <a:gsLst>
                <a:gs pos="0">
                  <a:srgbClr val="0F2E69"/>
                </a:gs>
                <a:gs pos="45000">
                  <a:schemeClr val="accent1">
                    <a:lumMod val="45000"/>
                    <a:lumOff val="55000"/>
                  </a:schemeClr>
                </a:gs>
                <a:gs pos="100000">
                  <a:srgbClr val="9DF6AE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A944D50-10B6-97E9-F3A8-BC2EB9DE8A92}"/>
              </a:ext>
            </a:extLst>
          </p:cNvPr>
          <p:cNvSpPr txBox="1"/>
          <p:nvPr/>
        </p:nvSpPr>
        <p:spPr>
          <a:xfrm>
            <a:off x="363935" y="6325862"/>
            <a:ext cx="3284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https://aybu.edu.tr/h2team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320FD-5878-C833-A8F3-6E3107CC7B16}"/>
              </a:ext>
            </a:extLst>
          </p:cNvPr>
          <p:cNvSpPr/>
          <p:nvPr/>
        </p:nvSpPr>
        <p:spPr>
          <a:xfrm>
            <a:off x="211314" y="1844040"/>
            <a:ext cx="3618997" cy="29921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EF57B9-6AF6-405B-53E4-35E4D62BC39C}"/>
              </a:ext>
            </a:extLst>
          </p:cNvPr>
          <p:cNvSpPr/>
          <p:nvPr/>
        </p:nvSpPr>
        <p:spPr>
          <a:xfrm>
            <a:off x="3977635" y="1844040"/>
            <a:ext cx="3740917" cy="29921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5B51B2-CA4D-16CC-ECBC-C3ACA87BE874}"/>
              </a:ext>
            </a:extLst>
          </p:cNvPr>
          <p:cNvSpPr/>
          <p:nvPr/>
        </p:nvSpPr>
        <p:spPr>
          <a:xfrm>
            <a:off x="7894842" y="1844040"/>
            <a:ext cx="3740915" cy="29921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BD5D0368-5188-6632-292E-313D3F1716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453081" y="2133599"/>
            <a:ext cx="3130377" cy="242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8200110" y="2129136"/>
            <a:ext cx="3130377" cy="242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5D07D7F-6A77-6BA4-88C0-D8F909A8E32C}"/>
              </a:ext>
            </a:extLst>
          </p:cNvPr>
          <p:cNvSpPr/>
          <p:nvPr/>
        </p:nvSpPr>
        <p:spPr>
          <a:xfrm>
            <a:off x="4282904" y="2129137"/>
            <a:ext cx="3130377" cy="242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1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3EC99-A8A7-3DE7-5E3D-2C543E0F4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6">
            <a:extLst>
              <a:ext uri="{FF2B5EF4-FFF2-40B4-BE49-F238E27FC236}">
                <a16:creationId xmlns:a16="http://schemas.microsoft.com/office/drawing/2014/main" id="{A001E5A0-F7D1-E889-43B1-63A07068793C}"/>
              </a:ext>
            </a:extLst>
          </p:cNvPr>
          <p:cNvSpPr/>
          <p:nvPr/>
        </p:nvSpPr>
        <p:spPr>
          <a:xfrm>
            <a:off x="197708" y="1176463"/>
            <a:ext cx="5362833" cy="41498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ysClr val="windowText" lastClr="00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9E709E-04AD-38FB-C024-BE4D2C8DA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05" y="10588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We’d love to hear from you!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948A8-B53F-D910-61E3-6ABC716BFDEF}"/>
              </a:ext>
            </a:extLst>
          </p:cNvPr>
          <p:cNvSpPr/>
          <p:nvPr/>
        </p:nvSpPr>
        <p:spPr>
          <a:xfrm>
            <a:off x="2726724" y="5406220"/>
            <a:ext cx="9465276" cy="937362"/>
          </a:xfrm>
          <a:prstGeom prst="rect">
            <a:avLst/>
          </a:prstGeom>
          <a:solidFill>
            <a:srgbClr val="0F2E6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8E7D4B7F-5491-9AFD-F261-5CC8FBD80FA0}"/>
              </a:ext>
            </a:extLst>
          </p:cNvPr>
          <p:cNvSpPr/>
          <p:nvPr/>
        </p:nvSpPr>
        <p:spPr>
          <a:xfrm>
            <a:off x="0" y="6423538"/>
            <a:ext cx="12192000" cy="43605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E34A59-E626-DB11-9421-F9376065A585}"/>
              </a:ext>
            </a:extLst>
          </p:cNvPr>
          <p:cNvCxnSpPr/>
          <p:nvPr/>
        </p:nvCxnSpPr>
        <p:spPr>
          <a:xfrm>
            <a:off x="11818126" y="1844040"/>
            <a:ext cx="0" cy="1584960"/>
          </a:xfrm>
          <a:prstGeom prst="line">
            <a:avLst/>
          </a:prstGeom>
          <a:ln w="133350">
            <a:gradFill>
              <a:gsLst>
                <a:gs pos="0">
                  <a:srgbClr val="0F2E69"/>
                </a:gs>
                <a:gs pos="45000">
                  <a:schemeClr val="accent1">
                    <a:lumMod val="45000"/>
                    <a:lumOff val="55000"/>
                  </a:schemeClr>
                </a:gs>
                <a:gs pos="100000">
                  <a:srgbClr val="9DF6AE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4" name="Picture 2">
            <a:extLst>
              <a:ext uri="{FF2B5EF4-FFF2-40B4-BE49-F238E27FC236}">
                <a16:creationId xmlns:a16="http://schemas.microsoft.com/office/drawing/2014/main" id="{054EBC8D-C33A-1000-5A29-FEBC62BA1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582" y="5555846"/>
            <a:ext cx="113887" cy="11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7E2C8F3B-55DB-3E8E-6E6D-DB5581D00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582" y="5795559"/>
            <a:ext cx="113887" cy="11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DD785054-680C-14CF-C78F-614A8EE83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582" y="6054004"/>
            <a:ext cx="113887" cy="11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9594EF-E6CF-EA33-7C5C-3E53C763FF9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35351" y="5472979"/>
            <a:ext cx="8718191" cy="8706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255DEF-DA99-7E11-0FB0-FD8AB7B4DA91}"/>
              </a:ext>
            </a:extLst>
          </p:cNvPr>
          <p:cNvSpPr txBox="1"/>
          <p:nvPr/>
        </p:nvSpPr>
        <p:spPr>
          <a:xfrm>
            <a:off x="64770" y="6486178"/>
            <a:ext cx="6121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0F2E69"/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https://aybu.edu.tr/h2team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1E5A0-F7D1-E889-43B1-63A07068793C}"/>
              </a:ext>
            </a:extLst>
          </p:cNvPr>
          <p:cNvSpPr/>
          <p:nvPr/>
        </p:nvSpPr>
        <p:spPr>
          <a:xfrm>
            <a:off x="609600" y="1176462"/>
            <a:ext cx="4588476" cy="4149802"/>
          </a:xfrm>
          <a:prstGeom prst="rect">
            <a:avLst/>
          </a:prstGeom>
          <a:solidFill>
            <a:srgbClr val="0F2E69"/>
          </a:solidFill>
          <a:ln>
            <a:solidFill>
              <a:srgbClr val="0F2E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1BC625-B61F-E016-FD3E-3FB9555F71E8}"/>
              </a:ext>
            </a:extLst>
          </p:cNvPr>
          <p:cNvSpPr txBox="1"/>
          <p:nvPr/>
        </p:nvSpPr>
        <p:spPr>
          <a:xfrm>
            <a:off x="6236657" y="1772534"/>
            <a:ext cx="4739843" cy="2973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Euclid Circular A" panose="020B0804000000000000" pitchFamily="34" charset="-94"/>
                <a:ea typeface="Euclid Circular A" panose="020B0804000000000000" pitchFamily="34" charset="-94"/>
              </a:rPr>
              <a:t>Feel free to reach out for more information and to stay updated on current events.</a:t>
            </a:r>
            <a:endParaRPr lang="tr-T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975491E-A3F2-2172-87BD-D35710E9A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980" y="1389197"/>
            <a:ext cx="3697131" cy="3740499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BD5D0368-5188-6632-292E-313D3F1716F1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651473" y="365125"/>
            <a:ext cx="329213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4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73</Words>
  <Application>Microsoft Office PowerPoint</Application>
  <PresentationFormat>Geniş ekran</PresentationFormat>
  <Paragraphs>14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Euclid Circular A</vt:lpstr>
      <vt:lpstr>Office Theme</vt:lpstr>
      <vt:lpstr>PowerPoint Sunusu</vt:lpstr>
      <vt:lpstr>PowerPoint Sunusu</vt:lpstr>
      <vt:lpstr>PowerPoint Sunusu</vt:lpstr>
      <vt:lpstr>PowerPoint Sunusu</vt:lpstr>
      <vt:lpstr>Acknowledgment</vt:lpstr>
      <vt:lpstr>We’d love to hear from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begüm ünveroğlu</dc:creator>
  <cp:lastModifiedBy>Selahattin Çelik</cp:lastModifiedBy>
  <cp:revision>17</cp:revision>
  <dcterms:created xsi:type="dcterms:W3CDTF">2024-11-18T12:38:16Z</dcterms:created>
  <dcterms:modified xsi:type="dcterms:W3CDTF">2026-06-03T08:01:25Z</dcterms:modified>
</cp:coreProperties>
</file>