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70" r:id="rId2"/>
    <p:sldId id="259" r:id="rId3"/>
    <p:sldId id="258" r:id="rId4"/>
    <p:sldId id="262" r:id="rId5"/>
    <p:sldId id="263" r:id="rId6"/>
    <p:sldId id="264" r:id="rId7"/>
    <p:sldId id="277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rGWwR4WRwLHN7CsOv3Fpg==" hashData="tmbQeiIqDvcoC2Y9orRx4CQcK+u40cqeiMDQXtRLypqSDAONg4fnsNwMffpLzboxXZWQ4MCVklRrNHetB9WUD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A84"/>
    <a:srgbClr val="215886"/>
    <a:srgbClr val="12C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aybu.edu.tr/yabancidiller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aybu.edu.tr/yabancidiller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/>
      <dgm:spPr/>
      <dgm:t>
        <a:bodyPr/>
        <a:lstStyle/>
        <a:p>
          <a:r>
            <a:rPr lang="en-US" dirty="0"/>
            <a:t>%100 </a:t>
          </a:r>
          <a:r>
            <a:rPr lang="tr-TR" dirty="0"/>
            <a:t>Türkçe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/>
      <dgm:spPr/>
      <dgm:t>
        <a:bodyPr/>
        <a:lstStyle/>
        <a:p>
          <a:r>
            <a:rPr lang="en-US" dirty="0"/>
            <a:t>Program </a:t>
          </a:r>
          <a:r>
            <a:rPr lang="en-US" dirty="0" err="1"/>
            <a:t>diliniz</a:t>
          </a:r>
          <a:endParaRPr lang="tr-TR" dirty="0"/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en-US" dirty="0"/>
            <a:t>%30 </a:t>
          </a:r>
          <a:r>
            <a:rPr lang="en-US" dirty="0" err="1"/>
            <a:t>veya</a:t>
          </a:r>
          <a:r>
            <a:rPr lang="en-US" dirty="0"/>
            <a:t> %100 </a:t>
          </a:r>
          <a:r>
            <a:rPr lang="tr-TR" dirty="0"/>
            <a:t>İngilizce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125745" custLinFactY="-35045" custLinFactNeighborX="3840" custLinFactNeighborY="-100000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 custT="1"/>
      <dgm:spPr/>
      <dgm:t>
        <a:bodyPr/>
        <a:lstStyle/>
        <a:p>
          <a:r>
            <a:rPr lang="tr-T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/>
      <dgm:t>
        <a:bodyPr/>
        <a:lstStyle/>
        <a:p>
          <a:pPr algn="just"/>
          <a:r>
            <a:rPr lang="tr-T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(Lisansüstü programlara kayıt olan öğrencilerin)  lisans veya yüksek lisans eğitiminin tamamını öğretim dili olarak belirlenen, yabancı dilin anadili olarak konuşulduğu bir ülkede tamamladınız mı?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ScaleX="170989" custScaleY="169502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ScaleX="150327" custScaleY="162482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636154" custScaleY="727589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US" sz="3200" dirty="0"/>
            <a:t>ING 100, ING 101-102 </a:t>
          </a:r>
          <a:r>
            <a:rPr lang="en-US" sz="3200" dirty="0" err="1"/>
            <a:t>veya</a:t>
          </a:r>
          <a:r>
            <a:rPr lang="en-US" sz="3200" dirty="0"/>
            <a:t> ING 103-104 </a:t>
          </a:r>
          <a:r>
            <a:rPr lang="en-US" sz="3200" dirty="0" err="1"/>
            <a:t>derslerinden</a:t>
          </a:r>
          <a:r>
            <a:rPr lang="en-US" sz="3200" dirty="0"/>
            <a:t> </a:t>
          </a:r>
          <a:r>
            <a:rPr lang="en-US" sz="3200" dirty="0" err="1"/>
            <a:t>muaf</a:t>
          </a:r>
          <a:r>
            <a:rPr lang="en-US" sz="3200" dirty="0"/>
            <a:t> </a:t>
          </a:r>
          <a:r>
            <a:rPr lang="en-US" sz="3200" dirty="0" err="1"/>
            <a:t>olabilmek</a:t>
          </a:r>
          <a:r>
            <a:rPr lang="en-US" sz="3200" dirty="0"/>
            <a:t> </a:t>
          </a:r>
          <a:r>
            <a:rPr lang="en-US" sz="3200" dirty="0" err="1"/>
            <a:t>için</a:t>
          </a:r>
          <a:r>
            <a:rPr lang="en-US" sz="3200" dirty="0"/>
            <a:t> </a:t>
          </a:r>
          <a:r>
            <a:rPr lang="en-US" sz="3200" dirty="0" err="1"/>
            <a:t>Seviye</a:t>
          </a:r>
          <a:r>
            <a:rPr lang="en-US" sz="3200" dirty="0"/>
            <a:t> </a:t>
          </a:r>
          <a:r>
            <a:rPr lang="en-US" sz="3200" dirty="0" err="1"/>
            <a:t>Belirleme</a:t>
          </a:r>
          <a:r>
            <a:rPr lang="en-US" sz="3200" dirty="0"/>
            <a:t> (YDDS) </a:t>
          </a:r>
          <a:r>
            <a:rPr lang="en-US" sz="3200" dirty="0" err="1"/>
            <a:t>sınavına</a:t>
          </a:r>
          <a:r>
            <a:rPr lang="en-US" sz="3200" dirty="0"/>
            <a:t> </a:t>
          </a:r>
          <a:r>
            <a:rPr lang="en-US" sz="3200" dirty="0" err="1"/>
            <a:t>başvurunuz</a:t>
          </a:r>
          <a:r>
            <a:rPr lang="en-US" sz="3200" dirty="0"/>
            <a:t>:</a:t>
          </a:r>
        </a:p>
        <a:p>
          <a:r>
            <a:rPr lang="en-US" sz="3200" dirty="0"/>
            <a:t>aybu.edu.tr/</a:t>
          </a:r>
          <a:r>
            <a:rPr lang="en-US" sz="3200" dirty="0" err="1"/>
            <a:t>yabancidiller</a:t>
          </a:r>
          <a:endParaRPr lang="tr-TR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835E66-5E89-4C50-B00F-A41EE98085C0}" type="pres">
      <dgm:prSet presAssocID="{8F009BB4-A584-413D-BD76-13699C9B6463}" presName="hierRoot1" presStyleCnt="0">
        <dgm:presLayoutVars>
          <dgm:hierBranch val="init"/>
        </dgm:presLayoutVars>
      </dgm:prSet>
      <dgm:spPr/>
    </dgm:pt>
    <dgm:pt modelId="{A63EB657-4868-49E3-83ED-196CD27F70F0}" type="pres">
      <dgm:prSet presAssocID="{8F009BB4-A584-413D-BD76-13699C9B6463}" presName="rootComposite1" presStyleCnt="0"/>
      <dgm:spPr/>
    </dgm:pt>
    <dgm:pt modelId="{41200F37-D719-4425-AF59-C6D53556E1DF}" type="pres">
      <dgm:prSet presAssocID="{8F009BB4-A584-413D-BD76-13699C9B6463}" presName="rootText1" presStyleLbl="node0" presStyleIdx="0" presStyleCnt="1" custScaleY="86689">
        <dgm:presLayoutVars>
          <dgm:chPref val="3"/>
        </dgm:presLayoutVars>
      </dgm:prSet>
      <dgm:spPr/>
    </dgm:pt>
    <dgm:pt modelId="{C6B77D97-4A9E-4749-8E71-DB88171B8496}" type="pres">
      <dgm:prSet presAssocID="{8F009BB4-A584-413D-BD76-13699C9B6463}" presName="rootConnector1" presStyleLbl="asst0" presStyleIdx="0" presStyleCnt="0"/>
      <dgm:spPr/>
    </dgm:pt>
    <dgm:pt modelId="{52150F8B-5158-450C-96A4-CB0E60041135}" type="pres">
      <dgm:prSet presAssocID="{8F009BB4-A584-413D-BD76-13699C9B6463}" presName="hierChild2" presStyleCnt="0"/>
      <dgm:spPr/>
    </dgm:pt>
    <dgm:pt modelId="{E98CA052-90C6-4CD2-8AEE-C032F26F6CD6}" type="pres">
      <dgm:prSet presAssocID="{8F009BB4-A584-413D-BD76-13699C9B6463}" presName="hierChild3" presStyleCnt="0"/>
      <dgm:spPr/>
    </dgm:pt>
  </dgm:ptLst>
  <dgm:cxnLst>
    <dgm:cxn modelId="{5B102806-6443-4943-944C-75108C0ED3CA}" type="presOf" srcId="{8F009BB4-A584-413D-BD76-13699C9B6463}" destId="{41200F37-D719-4425-AF59-C6D53556E1DF}" srcOrd="0" destOrd="0" presId="urn:microsoft.com/office/officeart/2009/3/layout/HorizontalOrganizationChart"/>
    <dgm:cxn modelId="{96BF9A32-2D07-4D99-B262-24B82001DEE8}" srcId="{45177692-074D-4179-BE89-339DADFB858B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1E3EE9E6-D096-4EB5-B5F8-B739996D9632}" type="presOf" srcId="{8F009BB4-A584-413D-BD76-13699C9B6463}" destId="{C6B77D97-4A9E-4749-8E71-DB88171B8496}" srcOrd="1" destOrd="0" presId="urn:microsoft.com/office/officeart/2009/3/layout/HorizontalOrganizationChart"/>
    <dgm:cxn modelId="{7C476DF7-409E-4869-B621-D54AA5C8DDC3}" type="presParOf" srcId="{0301161D-7A62-49F0-969D-BFE1A56CCC11}" destId="{B8835E66-5E89-4C50-B00F-A41EE98085C0}" srcOrd="0" destOrd="0" presId="urn:microsoft.com/office/officeart/2009/3/layout/HorizontalOrganizationChart"/>
    <dgm:cxn modelId="{D964C24A-91FD-4FE8-A07C-11CA18038629}" type="presParOf" srcId="{B8835E66-5E89-4C50-B00F-A41EE98085C0}" destId="{A63EB657-4868-49E3-83ED-196CD27F70F0}" srcOrd="0" destOrd="0" presId="urn:microsoft.com/office/officeart/2009/3/layout/HorizontalOrganizationChart"/>
    <dgm:cxn modelId="{FB5E89BE-AD2C-4872-91E7-F4B504DC80BB}" type="presParOf" srcId="{A63EB657-4868-49E3-83ED-196CD27F70F0}" destId="{41200F37-D719-4425-AF59-C6D53556E1DF}" srcOrd="0" destOrd="0" presId="urn:microsoft.com/office/officeart/2009/3/layout/HorizontalOrganizationChart"/>
    <dgm:cxn modelId="{5FDD525D-EC27-4455-AA85-0CA5C8A39D64}" type="presParOf" srcId="{A63EB657-4868-49E3-83ED-196CD27F70F0}" destId="{C6B77D97-4A9E-4749-8E71-DB88171B8496}" srcOrd="1" destOrd="0" presId="urn:microsoft.com/office/officeart/2009/3/layout/HorizontalOrganizationChart"/>
    <dgm:cxn modelId="{46ACB028-A9F6-473C-988A-47ECB098DB41}" type="presParOf" srcId="{B8835E66-5E89-4C50-B00F-A41EE98085C0}" destId="{52150F8B-5158-450C-96A4-CB0E60041135}" srcOrd="1" destOrd="0" presId="urn:microsoft.com/office/officeart/2009/3/layout/HorizontalOrganizationChart"/>
    <dgm:cxn modelId="{845E7C13-41AE-4787-A7A9-8F138E475C45}" type="presParOf" srcId="{B8835E66-5E89-4C50-B00F-A41EE98085C0}" destId="{E98CA052-90C6-4CD2-8AEE-C032F26F6CD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>
        <a:solidFill>
          <a:schemeClr val="accent4"/>
        </a:solidFill>
        <a:ln>
          <a:solidFill>
            <a:schemeClr val="accent6"/>
          </a:solidFill>
        </a:ln>
      </dgm:spPr>
      <dgm:t>
        <a:bodyPr/>
        <a:lstStyle/>
        <a:p>
          <a:r>
            <a:rPr lang="tr-TR" sz="2000" b="1" dirty="0"/>
            <a:t>Belgenizle </a:t>
          </a:r>
          <a:r>
            <a:rPr lang="en-US" sz="2000" b="1" dirty="0" err="1"/>
            <a:t>Yabancı</a:t>
          </a:r>
          <a:r>
            <a:rPr lang="en-US" sz="2000" b="1" dirty="0"/>
            <a:t> Diller </a:t>
          </a:r>
          <a:r>
            <a:rPr lang="en-US" sz="2000" b="1" dirty="0" err="1"/>
            <a:t>Yüksekokul</a:t>
          </a:r>
          <a:r>
            <a:rPr lang="en-US" sz="2000" b="1" dirty="0"/>
            <a:t> </a:t>
          </a:r>
          <a:r>
            <a:rPr lang="en-US" sz="2000" b="1" dirty="0" err="1"/>
            <a:t>Sekreterliğine</a:t>
          </a:r>
          <a:r>
            <a:rPr lang="tr-TR" sz="2000" b="1" dirty="0"/>
            <a:t> başvurunuz.</a:t>
          </a:r>
        </a:p>
        <a:p>
          <a:r>
            <a:rPr lang="en-US" sz="4000" b="1" i="0" dirty="0" err="1"/>
            <a:t>Hazırlıktan</a:t>
          </a:r>
          <a:r>
            <a:rPr lang="en-US" sz="4000" b="1" i="0" dirty="0"/>
            <a:t> </a:t>
          </a:r>
          <a:r>
            <a:rPr lang="en-US" sz="4000" b="1" i="0" dirty="0" err="1"/>
            <a:t>muaf</a:t>
          </a:r>
          <a:r>
            <a:rPr lang="en-US" sz="4000" b="1" i="0" dirty="0"/>
            <a:t> </a:t>
          </a:r>
          <a:r>
            <a:rPr lang="en-US" sz="4000" b="1" i="0" dirty="0" err="1"/>
            <a:t>olup</a:t>
          </a:r>
          <a:r>
            <a:rPr lang="en-US" sz="4000" b="1" i="0" dirty="0"/>
            <a:t> f</a:t>
          </a:r>
          <a:r>
            <a:rPr lang="tr-TR" sz="4000" b="1" i="0" dirty="0" err="1"/>
            <a:t>akültenize</a:t>
          </a:r>
          <a:r>
            <a:rPr lang="tr-TR" sz="4000" b="1" i="0" dirty="0"/>
            <a:t> başlayabilirsiniz.</a:t>
          </a:r>
          <a:r>
            <a:rPr lang="tr-TR" sz="3000" b="1" dirty="0"/>
            <a:t> 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835E66-5E89-4C50-B00F-A41EE98085C0}" type="pres">
      <dgm:prSet presAssocID="{8F009BB4-A584-413D-BD76-13699C9B6463}" presName="hierRoot1" presStyleCnt="0">
        <dgm:presLayoutVars>
          <dgm:hierBranch val="init"/>
        </dgm:presLayoutVars>
      </dgm:prSet>
      <dgm:spPr/>
    </dgm:pt>
    <dgm:pt modelId="{A63EB657-4868-49E3-83ED-196CD27F70F0}" type="pres">
      <dgm:prSet presAssocID="{8F009BB4-A584-413D-BD76-13699C9B6463}" presName="rootComposite1" presStyleCnt="0"/>
      <dgm:spPr/>
    </dgm:pt>
    <dgm:pt modelId="{41200F37-D719-4425-AF59-C6D53556E1DF}" type="pres">
      <dgm:prSet presAssocID="{8F009BB4-A584-413D-BD76-13699C9B6463}" presName="rootText1" presStyleLbl="node0" presStyleIdx="0" presStyleCnt="1" custScaleX="75997" custScaleY="54375" custLinFactNeighborX="-68" custLinFactNeighborY="11019">
        <dgm:presLayoutVars>
          <dgm:chPref val="3"/>
        </dgm:presLayoutVars>
      </dgm:prSet>
      <dgm:spPr/>
    </dgm:pt>
    <dgm:pt modelId="{C6B77D97-4A9E-4749-8E71-DB88171B8496}" type="pres">
      <dgm:prSet presAssocID="{8F009BB4-A584-413D-BD76-13699C9B6463}" presName="rootConnector1" presStyleLbl="asst0" presStyleIdx="0" presStyleCnt="0"/>
      <dgm:spPr/>
    </dgm:pt>
    <dgm:pt modelId="{52150F8B-5158-450C-96A4-CB0E60041135}" type="pres">
      <dgm:prSet presAssocID="{8F009BB4-A584-413D-BD76-13699C9B6463}" presName="hierChild2" presStyleCnt="0"/>
      <dgm:spPr/>
    </dgm:pt>
    <dgm:pt modelId="{E98CA052-90C6-4CD2-8AEE-C032F26F6CD6}" type="pres">
      <dgm:prSet presAssocID="{8F009BB4-A584-413D-BD76-13699C9B6463}" presName="hierChild3" presStyleCnt="0"/>
      <dgm:spPr/>
    </dgm:pt>
  </dgm:ptLst>
  <dgm:cxnLst>
    <dgm:cxn modelId="{5B102806-6443-4943-944C-75108C0ED3CA}" type="presOf" srcId="{8F009BB4-A584-413D-BD76-13699C9B6463}" destId="{41200F37-D719-4425-AF59-C6D53556E1DF}" srcOrd="0" destOrd="0" presId="urn:microsoft.com/office/officeart/2009/3/layout/HorizontalOrganizationChart"/>
    <dgm:cxn modelId="{96BF9A32-2D07-4D99-B262-24B82001DEE8}" srcId="{45177692-074D-4179-BE89-339DADFB858B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1E3EE9E6-D096-4EB5-B5F8-B739996D9632}" type="presOf" srcId="{8F009BB4-A584-413D-BD76-13699C9B6463}" destId="{C6B77D97-4A9E-4749-8E71-DB88171B8496}" srcOrd="1" destOrd="0" presId="urn:microsoft.com/office/officeart/2009/3/layout/HorizontalOrganizationChart"/>
    <dgm:cxn modelId="{7C476DF7-409E-4869-B621-D54AA5C8DDC3}" type="presParOf" srcId="{0301161D-7A62-49F0-969D-BFE1A56CCC11}" destId="{B8835E66-5E89-4C50-B00F-A41EE98085C0}" srcOrd="0" destOrd="0" presId="urn:microsoft.com/office/officeart/2009/3/layout/HorizontalOrganizationChart"/>
    <dgm:cxn modelId="{D964C24A-91FD-4FE8-A07C-11CA18038629}" type="presParOf" srcId="{B8835E66-5E89-4C50-B00F-A41EE98085C0}" destId="{A63EB657-4868-49E3-83ED-196CD27F70F0}" srcOrd="0" destOrd="0" presId="urn:microsoft.com/office/officeart/2009/3/layout/HorizontalOrganizationChart"/>
    <dgm:cxn modelId="{FB5E89BE-AD2C-4872-91E7-F4B504DC80BB}" type="presParOf" srcId="{A63EB657-4868-49E3-83ED-196CD27F70F0}" destId="{41200F37-D719-4425-AF59-C6D53556E1DF}" srcOrd="0" destOrd="0" presId="urn:microsoft.com/office/officeart/2009/3/layout/HorizontalOrganizationChart"/>
    <dgm:cxn modelId="{5FDD525D-EC27-4455-AA85-0CA5C8A39D64}" type="presParOf" srcId="{A63EB657-4868-49E3-83ED-196CD27F70F0}" destId="{C6B77D97-4A9E-4749-8E71-DB88171B8496}" srcOrd="1" destOrd="0" presId="urn:microsoft.com/office/officeart/2009/3/layout/HorizontalOrganizationChart"/>
    <dgm:cxn modelId="{46ACB028-A9F6-473C-988A-47ECB098DB41}" type="presParOf" srcId="{B8835E66-5E89-4C50-B00F-A41EE98085C0}" destId="{52150F8B-5158-450C-96A4-CB0E60041135}" srcOrd="1" destOrd="0" presId="urn:microsoft.com/office/officeart/2009/3/layout/HorizontalOrganizationChart"/>
    <dgm:cxn modelId="{845E7C13-41AE-4787-A7A9-8F138E475C45}" type="presParOf" srcId="{B8835E66-5E89-4C50-B00F-A41EE98085C0}" destId="{E98CA052-90C6-4CD2-8AEE-C032F26F6CD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 custT="1"/>
      <dgm:spPr/>
      <dgm:t>
        <a:bodyPr/>
        <a:lstStyle/>
        <a:p>
          <a:r>
            <a:rPr lang="tr-TR" sz="2000" b="1" spc="-150" dirty="0">
              <a:latin typeface="+mj-lt"/>
            </a:rPr>
            <a:t>PTE  (60) </a:t>
          </a:r>
          <a:r>
            <a:rPr lang="tr-TR" sz="2000" b="1" spc="0" dirty="0"/>
            <a:t>?</a:t>
          </a:r>
          <a:r>
            <a:rPr lang="tr-TR" sz="2000" spc="-150" dirty="0">
              <a:latin typeface="+mj-lt"/>
            </a:rPr>
            <a:t>  </a:t>
          </a:r>
          <a:endParaRPr lang="tr-TR" sz="1600" spc="-150" dirty="0">
            <a:latin typeface="+mj-lt"/>
          </a:endParaRPr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35D422AB-CC25-4AD8-9FA6-471A134F88F4}">
      <dgm:prSet custT="1"/>
      <dgm:spPr/>
      <dgm:t>
        <a:bodyPr/>
        <a:lstStyle/>
        <a:p>
          <a:r>
            <a:rPr lang="tr-TR" sz="1600" b="1" spc="0" dirty="0"/>
            <a:t>AYBÜ YDMS (69,5) ?</a:t>
          </a:r>
        </a:p>
      </dgm:t>
    </dgm:pt>
    <dgm:pt modelId="{DDD21BB9-E0B7-4955-9C3E-C75C497185E2}" type="parTrans" cxnId="{E0E5C6B9-EB7E-47FB-8F73-8D75A471B1B9}">
      <dgm:prSet/>
      <dgm:spPr/>
      <dgm:t>
        <a:bodyPr/>
        <a:lstStyle/>
        <a:p>
          <a:endParaRPr lang="tr-TR"/>
        </a:p>
      </dgm:t>
    </dgm:pt>
    <dgm:pt modelId="{2B96077E-C8E9-460E-9115-491DE6A17EB2}" type="sibTrans" cxnId="{E0E5C6B9-EB7E-47FB-8F73-8D75A471B1B9}">
      <dgm:prSet/>
      <dgm:spPr/>
      <dgm:t>
        <a:bodyPr/>
        <a:lstStyle/>
        <a:p>
          <a:endParaRPr lang="tr-TR"/>
        </a:p>
      </dgm:t>
    </dgm:pt>
    <dgm:pt modelId="{A6C82885-39D8-47D1-81A3-3C3E07175DE1}">
      <dgm:prSet custT="1"/>
      <dgm:spPr/>
      <dgm:t>
        <a:bodyPr/>
        <a:lstStyle/>
        <a:p>
          <a:r>
            <a:rPr lang="tr-TR" sz="2000" b="1" spc="-150" dirty="0"/>
            <a:t>TOEFL  (79) </a:t>
          </a:r>
          <a:r>
            <a:rPr lang="tr-TR" sz="2000" b="1" spc="0" dirty="0"/>
            <a:t>?</a:t>
          </a:r>
          <a:endParaRPr lang="tr-TR" sz="2000" dirty="0"/>
        </a:p>
      </dgm:t>
    </dgm:pt>
    <dgm:pt modelId="{8199117C-67C5-4A34-A6FE-751ECC3EE3B2}" type="parTrans" cxnId="{CC3F96DB-621F-4BFA-B6DB-6F983764BC92}">
      <dgm:prSet/>
      <dgm:spPr/>
      <dgm:t>
        <a:bodyPr/>
        <a:lstStyle/>
        <a:p>
          <a:endParaRPr lang="tr-TR"/>
        </a:p>
      </dgm:t>
    </dgm:pt>
    <dgm:pt modelId="{C1A38044-704B-44B3-A8D6-048ECA3AB83A}" type="sibTrans" cxnId="{CC3F96DB-621F-4BFA-B6DB-6F983764BC92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EB07EB-6647-4955-88F6-B5393F57B29D}" type="pres">
      <dgm:prSet presAssocID="{35D422AB-CC25-4AD8-9FA6-471A134F88F4}" presName="hierRoot1" presStyleCnt="0">
        <dgm:presLayoutVars>
          <dgm:hierBranch val="init"/>
        </dgm:presLayoutVars>
      </dgm:prSet>
      <dgm:spPr/>
    </dgm:pt>
    <dgm:pt modelId="{2114CE82-3994-4592-9B66-B7D4B9B64606}" type="pres">
      <dgm:prSet presAssocID="{35D422AB-CC25-4AD8-9FA6-471A134F88F4}" presName="rootComposite1" presStyleCnt="0"/>
      <dgm:spPr/>
    </dgm:pt>
    <dgm:pt modelId="{F18A3ABA-C27B-4B11-9970-6134C64433BA}" type="pres">
      <dgm:prSet presAssocID="{35D422AB-CC25-4AD8-9FA6-471A134F88F4}" presName="rootText1" presStyleLbl="node0" presStyleIdx="0" presStyleCnt="3" custLinFactNeighborX="-15558" custLinFactNeighborY="32237">
        <dgm:presLayoutVars>
          <dgm:chPref val="3"/>
        </dgm:presLayoutVars>
      </dgm:prSet>
      <dgm:spPr/>
    </dgm:pt>
    <dgm:pt modelId="{B62D0F3E-4898-4A62-AEAB-67F207D29249}" type="pres">
      <dgm:prSet presAssocID="{35D422AB-CC25-4AD8-9FA6-471A134F88F4}" presName="rootConnector1" presStyleLbl="node1" presStyleIdx="0" presStyleCnt="0"/>
      <dgm:spPr/>
    </dgm:pt>
    <dgm:pt modelId="{8C3F4D04-02A7-46C5-AE4D-804BAD3C9531}" type="pres">
      <dgm:prSet presAssocID="{35D422AB-CC25-4AD8-9FA6-471A134F88F4}" presName="hierChild2" presStyleCnt="0"/>
      <dgm:spPr/>
    </dgm:pt>
    <dgm:pt modelId="{97D64B6A-D9FD-40A1-B1A1-D292D7AA5ECC}" type="pres">
      <dgm:prSet presAssocID="{35D422AB-CC25-4AD8-9FA6-471A134F88F4}" presName="hierChild3" presStyleCnt="0"/>
      <dgm:spPr/>
    </dgm:pt>
    <dgm:pt modelId="{98E8F343-BC2B-4F8D-A640-E53DA6E8BC7A}" type="pres">
      <dgm:prSet presAssocID="{C637552F-01E2-49E6-843C-FDF1B5272C8C}" presName="hierRoot1" presStyleCnt="0">
        <dgm:presLayoutVars>
          <dgm:hierBranch val="r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1" presStyleCnt="3" custLinFactNeighborX="-15420" custLinFactNeighborY="5449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936F6CC7-1785-4ADD-B099-9C0A4EAE3E55}" type="pres">
      <dgm:prSet presAssocID="{A6C82885-39D8-47D1-81A3-3C3E07175DE1}" presName="hierRoot1" presStyleCnt="0">
        <dgm:presLayoutVars>
          <dgm:hierBranch val="init"/>
        </dgm:presLayoutVars>
      </dgm:prSet>
      <dgm:spPr/>
    </dgm:pt>
    <dgm:pt modelId="{F84692C8-8661-4BDD-AFE3-A520B9056E59}" type="pres">
      <dgm:prSet presAssocID="{A6C82885-39D8-47D1-81A3-3C3E07175DE1}" presName="rootComposite1" presStyleCnt="0"/>
      <dgm:spPr/>
    </dgm:pt>
    <dgm:pt modelId="{D4F60B7A-B4C3-4459-8730-DE4E75AA9724}" type="pres">
      <dgm:prSet presAssocID="{A6C82885-39D8-47D1-81A3-3C3E07175DE1}" presName="rootText1" presStyleLbl="node0" presStyleIdx="2" presStyleCnt="3" custLinFactNeighborX="-15130" custLinFactNeighborY="-20909">
        <dgm:presLayoutVars>
          <dgm:chPref val="3"/>
        </dgm:presLayoutVars>
      </dgm:prSet>
      <dgm:spPr/>
    </dgm:pt>
    <dgm:pt modelId="{C4771F53-ECA6-4E70-B132-4BD783BDCDE2}" type="pres">
      <dgm:prSet presAssocID="{A6C82885-39D8-47D1-81A3-3C3E07175DE1}" presName="rootConnector1" presStyleLbl="node1" presStyleIdx="0" presStyleCnt="0"/>
      <dgm:spPr/>
    </dgm:pt>
    <dgm:pt modelId="{36FDF5AD-DF90-4470-A508-2EADBB3FE0EA}" type="pres">
      <dgm:prSet presAssocID="{A6C82885-39D8-47D1-81A3-3C3E07175DE1}" presName="hierChild2" presStyleCnt="0"/>
      <dgm:spPr/>
    </dgm:pt>
    <dgm:pt modelId="{AC0AFB66-0E2F-4646-B6A0-46E6C648A390}" type="pres">
      <dgm:prSet presAssocID="{A6C82885-39D8-47D1-81A3-3C3E07175DE1}" presName="hierChild3" presStyleCnt="0"/>
      <dgm:spPr/>
    </dgm:pt>
  </dgm:ptLst>
  <dgm:cxnLst>
    <dgm:cxn modelId="{BA682D08-F6F1-4CA1-8AB4-EAC407FB41C1}" type="presOf" srcId="{C637552F-01E2-49E6-843C-FDF1B5272C8C}" destId="{2E4E4BDF-8FFE-4A40-9879-447951D72C1C}" srcOrd="1" destOrd="0" presId="urn:microsoft.com/office/officeart/2009/3/layout/HorizontalOrganizationChart"/>
    <dgm:cxn modelId="{7C65C51D-7FB3-4486-9F48-E79578EE2FF4}" type="presOf" srcId="{A6C82885-39D8-47D1-81A3-3C3E07175DE1}" destId="{D4F60B7A-B4C3-4459-8730-DE4E75AA9724}" srcOrd="0" destOrd="0" presId="urn:microsoft.com/office/officeart/2009/3/layout/HorizontalOrganizationChart"/>
    <dgm:cxn modelId="{8AE9FF28-D4FF-4718-9A1A-69778A091381}" type="presOf" srcId="{A6C82885-39D8-47D1-81A3-3C3E07175DE1}" destId="{C4771F53-ECA6-4E70-B132-4BD783BDCDE2}" srcOrd="1" destOrd="0" presId="urn:microsoft.com/office/officeart/2009/3/layout/HorizontalOrganizationChart"/>
    <dgm:cxn modelId="{CC3B5A38-C1F2-4967-9EFC-55F65A504DFA}" type="presOf" srcId="{C637552F-01E2-49E6-843C-FDF1B5272C8C}" destId="{2412E0DB-C16E-49A0-83A2-A30D1CF43CD6}" srcOrd="0" destOrd="0" presId="urn:microsoft.com/office/officeart/2009/3/layout/HorizontalOrganizationChart"/>
    <dgm:cxn modelId="{F67F6152-A0CB-409C-A67A-A8AE380060F9}" type="presOf" srcId="{45177692-074D-4179-BE89-339DADFB858B}" destId="{0301161D-7A62-49F0-969D-BFE1A56CCC11}" srcOrd="0" destOrd="0" presId="urn:microsoft.com/office/officeart/2009/3/layout/HorizontalOrganizationChart"/>
    <dgm:cxn modelId="{29C0007A-8032-4F2B-8631-21ED32D3FC98}" srcId="{45177692-074D-4179-BE89-339DADFB858B}" destId="{C637552F-01E2-49E6-843C-FDF1B5272C8C}" srcOrd="1" destOrd="0" parTransId="{07A287F1-A0F8-4FEC-B9FD-783A5DD0C855}" sibTransId="{65A861A4-F90D-4967-B0A5-E59746532B52}"/>
    <dgm:cxn modelId="{D7289B8E-8F63-4D32-856A-B6A256850CDF}" type="presOf" srcId="{35D422AB-CC25-4AD8-9FA6-471A134F88F4}" destId="{B62D0F3E-4898-4A62-AEAB-67F207D29249}" srcOrd="1" destOrd="0" presId="urn:microsoft.com/office/officeart/2009/3/layout/HorizontalOrganizationChart"/>
    <dgm:cxn modelId="{E0E5C6B9-EB7E-47FB-8F73-8D75A471B1B9}" srcId="{45177692-074D-4179-BE89-339DADFB858B}" destId="{35D422AB-CC25-4AD8-9FA6-471A134F88F4}" srcOrd="0" destOrd="0" parTransId="{DDD21BB9-E0B7-4955-9C3E-C75C497185E2}" sibTransId="{2B96077E-C8E9-460E-9115-491DE6A17EB2}"/>
    <dgm:cxn modelId="{617FC0C9-9E1B-4584-9FAB-DF48D3E126B5}" type="presOf" srcId="{35D422AB-CC25-4AD8-9FA6-471A134F88F4}" destId="{F18A3ABA-C27B-4B11-9970-6134C64433BA}" srcOrd="0" destOrd="0" presId="urn:microsoft.com/office/officeart/2009/3/layout/HorizontalOrganizationChart"/>
    <dgm:cxn modelId="{CC3F96DB-621F-4BFA-B6DB-6F983764BC92}" srcId="{45177692-074D-4179-BE89-339DADFB858B}" destId="{A6C82885-39D8-47D1-81A3-3C3E07175DE1}" srcOrd="2" destOrd="0" parTransId="{8199117C-67C5-4A34-A6FE-751ECC3EE3B2}" sibTransId="{C1A38044-704B-44B3-A8D6-048ECA3AB83A}"/>
    <dgm:cxn modelId="{B29CD692-6F7B-4E9F-8B5F-443DCDD029C4}" type="presParOf" srcId="{0301161D-7A62-49F0-969D-BFE1A56CCC11}" destId="{D6EB07EB-6647-4955-88F6-B5393F57B29D}" srcOrd="0" destOrd="0" presId="urn:microsoft.com/office/officeart/2009/3/layout/HorizontalOrganizationChart"/>
    <dgm:cxn modelId="{0300BAD6-9B66-4B3A-9DC2-857782AB4962}" type="presParOf" srcId="{D6EB07EB-6647-4955-88F6-B5393F57B29D}" destId="{2114CE82-3994-4592-9B66-B7D4B9B64606}" srcOrd="0" destOrd="0" presId="urn:microsoft.com/office/officeart/2009/3/layout/HorizontalOrganizationChart"/>
    <dgm:cxn modelId="{74BB904F-87BE-4636-AF2C-10FAFCFBC425}" type="presParOf" srcId="{2114CE82-3994-4592-9B66-B7D4B9B64606}" destId="{F18A3ABA-C27B-4B11-9970-6134C64433BA}" srcOrd="0" destOrd="0" presId="urn:microsoft.com/office/officeart/2009/3/layout/HorizontalOrganizationChart"/>
    <dgm:cxn modelId="{05B0FFD2-C0D6-4323-8823-1C15576FC277}" type="presParOf" srcId="{2114CE82-3994-4592-9B66-B7D4B9B64606}" destId="{B62D0F3E-4898-4A62-AEAB-67F207D29249}" srcOrd="1" destOrd="0" presId="urn:microsoft.com/office/officeart/2009/3/layout/HorizontalOrganizationChart"/>
    <dgm:cxn modelId="{708E38EB-5AE0-498E-BBDC-93D8E28E3440}" type="presParOf" srcId="{D6EB07EB-6647-4955-88F6-B5393F57B29D}" destId="{8C3F4D04-02A7-46C5-AE4D-804BAD3C9531}" srcOrd="1" destOrd="0" presId="urn:microsoft.com/office/officeart/2009/3/layout/HorizontalOrganizationChart"/>
    <dgm:cxn modelId="{7BA9DC7A-210A-4C32-AB1D-7E7405C5B398}" type="presParOf" srcId="{D6EB07EB-6647-4955-88F6-B5393F57B29D}" destId="{97D64B6A-D9FD-40A1-B1A1-D292D7AA5ECC}" srcOrd="2" destOrd="0" presId="urn:microsoft.com/office/officeart/2009/3/layout/HorizontalOrganizationChart"/>
    <dgm:cxn modelId="{2C89196E-659D-455E-97EA-97AFA74DDD09}" type="presParOf" srcId="{0301161D-7A62-49F0-969D-BFE1A56CCC11}" destId="{98E8F343-BC2B-4F8D-A640-E53DA6E8BC7A}" srcOrd="1" destOrd="0" presId="urn:microsoft.com/office/officeart/2009/3/layout/HorizontalOrganizationChart"/>
    <dgm:cxn modelId="{5E7F4615-FFBF-4354-91E2-E27E42D3D51E}" type="presParOf" srcId="{98E8F343-BC2B-4F8D-A640-E53DA6E8BC7A}" destId="{E9B8954F-E394-49F8-BAD9-559035561003}" srcOrd="0" destOrd="0" presId="urn:microsoft.com/office/officeart/2009/3/layout/HorizontalOrganizationChart"/>
    <dgm:cxn modelId="{69643019-6A95-4067-8DB8-F16E24A72E10}" type="presParOf" srcId="{E9B8954F-E394-49F8-BAD9-559035561003}" destId="{2412E0DB-C16E-49A0-83A2-A30D1CF43CD6}" srcOrd="0" destOrd="0" presId="urn:microsoft.com/office/officeart/2009/3/layout/HorizontalOrganizationChart"/>
    <dgm:cxn modelId="{BB0D42C2-A6D8-43D0-A393-B3EFAB0A9928}" type="presParOf" srcId="{E9B8954F-E394-49F8-BAD9-559035561003}" destId="{2E4E4BDF-8FFE-4A40-9879-447951D72C1C}" srcOrd="1" destOrd="0" presId="urn:microsoft.com/office/officeart/2009/3/layout/HorizontalOrganizationChart"/>
    <dgm:cxn modelId="{0EC7BE25-2886-4C20-8148-D7F66F6E87BD}" type="presParOf" srcId="{98E8F343-BC2B-4F8D-A640-E53DA6E8BC7A}" destId="{E318012C-281A-4E57-94FC-963816455025}" srcOrd="1" destOrd="0" presId="urn:microsoft.com/office/officeart/2009/3/layout/HorizontalOrganizationChart"/>
    <dgm:cxn modelId="{73665138-7FFF-4853-95D7-89F889E23044}" type="presParOf" srcId="{98E8F343-BC2B-4F8D-A640-E53DA6E8BC7A}" destId="{699F30EE-20F7-4461-93B9-AD7CA4529456}" srcOrd="2" destOrd="0" presId="urn:microsoft.com/office/officeart/2009/3/layout/HorizontalOrganizationChart"/>
    <dgm:cxn modelId="{1072D806-7D98-48D1-9810-79E20A399505}" type="presParOf" srcId="{0301161D-7A62-49F0-969D-BFE1A56CCC11}" destId="{936F6CC7-1785-4ADD-B099-9C0A4EAE3E55}" srcOrd="2" destOrd="0" presId="urn:microsoft.com/office/officeart/2009/3/layout/HorizontalOrganizationChart"/>
    <dgm:cxn modelId="{98540272-3FD1-4BA4-9904-0F4CAEACB694}" type="presParOf" srcId="{936F6CC7-1785-4ADD-B099-9C0A4EAE3E55}" destId="{F84692C8-8661-4BDD-AFE3-A520B9056E59}" srcOrd="0" destOrd="0" presId="urn:microsoft.com/office/officeart/2009/3/layout/HorizontalOrganizationChart"/>
    <dgm:cxn modelId="{35F26E35-71BF-437A-9E85-5B8AB7B65C03}" type="presParOf" srcId="{F84692C8-8661-4BDD-AFE3-A520B9056E59}" destId="{D4F60B7A-B4C3-4459-8730-DE4E75AA9724}" srcOrd="0" destOrd="0" presId="urn:microsoft.com/office/officeart/2009/3/layout/HorizontalOrganizationChart"/>
    <dgm:cxn modelId="{1F2546A9-DBF9-4BF5-B1A1-FEBF4A76CA2E}" type="presParOf" srcId="{F84692C8-8661-4BDD-AFE3-A520B9056E59}" destId="{C4771F53-ECA6-4E70-B132-4BD783BDCDE2}" srcOrd="1" destOrd="0" presId="urn:microsoft.com/office/officeart/2009/3/layout/HorizontalOrganizationChart"/>
    <dgm:cxn modelId="{B53DE3AF-A2DF-4CD7-ABB8-3E75BE756CDB}" type="presParOf" srcId="{936F6CC7-1785-4ADD-B099-9C0A4EAE3E55}" destId="{36FDF5AD-DF90-4470-A508-2EADBB3FE0EA}" srcOrd="1" destOrd="0" presId="urn:microsoft.com/office/officeart/2009/3/layout/HorizontalOrganizationChart"/>
    <dgm:cxn modelId="{9C2BE190-3073-4643-8CDD-0BF59423B034}" type="presParOf" srcId="{936F6CC7-1785-4ADD-B099-9C0A4EAE3E55}" destId="{AC0AFB66-0E2F-4646-B6A0-46E6C648A39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/>
      <dgm:t>
        <a:bodyPr/>
        <a:lstStyle/>
        <a:p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Yabancı Diller Yüksekokulu </a:t>
          </a:r>
        </a:p>
        <a:p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Seviye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Belirleme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(YDDS)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Muafiyet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(YDMS) </a:t>
          </a:r>
          <a:r>
            <a:rPr lang="en-US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sınavlarına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başvurunuz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</a:t>
          </a:r>
          <a:r>
            <a:rPr lang="tr-TR" sz="2000" dirty="0"/>
            <a:t>https://aybu.edu.tr/yabancidiller</a:t>
          </a:r>
          <a:endParaRPr lang="tr-TR" sz="7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835E66-5E89-4C50-B00F-A41EE98085C0}" type="pres">
      <dgm:prSet presAssocID="{8F009BB4-A584-413D-BD76-13699C9B6463}" presName="hierRoot1" presStyleCnt="0">
        <dgm:presLayoutVars>
          <dgm:hierBranch val="init"/>
        </dgm:presLayoutVars>
      </dgm:prSet>
      <dgm:spPr/>
    </dgm:pt>
    <dgm:pt modelId="{A63EB657-4868-49E3-83ED-196CD27F70F0}" type="pres">
      <dgm:prSet presAssocID="{8F009BB4-A584-413D-BD76-13699C9B6463}" presName="rootComposite1" presStyleCnt="0"/>
      <dgm:spPr/>
    </dgm:pt>
    <dgm:pt modelId="{41200F37-D719-4425-AF59-C6D53556E1DF}" type="pres">
      <dgm:prSet presAssocID="{8F009BB4-A584-413D-BD76-13699C9B6463}" presName="rootText1" presStyleLbl="node0" presStyleIdx="0" presStyleCnt="1" custScaleY="128297" custLinFactNeighborY="15094">
        <dgm:presLayoutVars>
          <dgm:chPref val="3"/>
        </dgm:presLayoutVars>
      </dgm:prSet>
      <dgm:spPr/>
    </dgm:pt>
    <dgm:pt modelId="{C6B77D97-4A9E-4749-8E71-DB88171B8496}" type="pres">
      <dgm:prSet presAssocID="{8F009BB4-A584-413D-BD76-13699C9B6463}" presName="rootConnector1" presStyleLbl="asst0" presStyleIdx="0" presStyleCnt="0"/>
      <dgm:spPr/>
    </dgm:pt>
    <dgm:pt modelId="{52150F8B-5158-450C-96A4-CB0E60041135}" type="pres">
      <dgm:prSet presAssocID="{8F009BB4-A584-413D-BD76-13699C9B6463}" presName="hierChild2" presStyleCnt="0"/>
      <dgm:spPr/>
    </dgm:pt>
    <dgm:pt modelId="{E98CA052-90C6-4CD2-8AEE-C032F26F6CD6}" type="pres">
      <dgm:prSet presAssocID="{8F009BB4-A584-413D-BD76-13699C9B6463}" presName="hierChild3" presStyleCnt="0"/>
      <dgm:spPr/>
    </dgm:pt>
  </dgm:ptLst>
  <dgm:cxnLst>
    <dgm:cxn modelId="{5B102806-6443-4943-944C-75108C0ED3CA}" type="presOf" srcId="{8F009BB4-A584-413D-BD76-13699C9B6463}" destId="{41200F37-D719-4425-AF59-C6D53556E1DF}" srcOrd="0" destOrd="0" presId="urn:microsoft.com/office/officeart/2009/3/layout/HorizontalOrganizationChart"/>
    <dgm:cxn modelId="{96BF9A32-2D07-4D99-B262-24B82001DEE8}" srcId="{45177692-074D-4179-BE89-339DADFB858B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1E3EE9E6-D096-4EB5-B5F8-B739996D9632}" type="presOf" srcId="{8F009BB4-A584-413D-BD76-13699C9B6463}" destId="{C6B77D97-4A9E-4749-8E71-DB88171B8496}" srcOrd="1" destOrd="0" presId="urn:microsoft.com/office/officeart/2009/3/layout/HorizontalOrganizationChart"/>
    <dgm:cxn modelId="{7C476DF7-409E-4869-B621-D54AA5C8DDC3}" type="presParOf" srcId="{0301161D-7A62-49F0-969D-BFE1A56CCC11}" destId="{B8835E66-5E89-4C50-B00F-A41EE98085C0}" srcOrd="0" destOrd="0" presId="urn:microsoft.com/office/officeart/2009/3/layout/HorizontalOrganizationChart"/>
    <dgm:cxn modelId="{D964C24A-91FD-4FE8-A07C-11CA18038629}" type="presParOf" srcId="{B8835E66-5E89-4C50-B00F-A41EE98085C0}" destId="{A63EB657-4868-49E3-83ED-196CD27F70F0}" srcOrd="0" destOrd="0" presId="urn:microsoft.com/office/officeart/2009/3/layout/HorizontalOrganizationChart"/>
    <dgm:cxn modelId="{FB5E89BE-AD2C-4872-91E7-F4B504DC80BB}" type="presParOf" srcId="{A63EB657-4868-49E3-83ED-196CD27F70F0}" destId="{41200F37-D719-4425-AF59-C6D53556E1DF}" srcOrd="0" destOrd="0" presId="urn:microsoft.com/office/officeart/2009/3/layout/HorizontalOrganizationChart"/>
    <dgm:cxn modelId="{5FDD525D-EC27-4455-AA85-0CA5C8A39D64}" type="presParOf" srcId="{A63EB657-4868-49E3-83ED-196CD27F70F0}" destId="{C6B77D97-4A9E-4749-8E71-DB88171B8496}" srcOrd="1" destOrd="0" presId="urn:microsoft.com/office/officeart/2009/3/layout/HorizontalOrganizationChart"/>
    <dgm:cxn modelId="{46ACB028-A9F6-473C-988A-47ECB098DB41}" type="presParOf" srcId="{B8835E66-5E89-4C50-B00F-A41EE98085C0}" destId="{52150F8B-5158-450C-96A4-CB0E60041135}" srcOrd="1" destOrd="0" presId="urn:microsoft.com/office/officeart/2009/3/layout/HorizontalOrganizationChart"/>
    <dgm:cxn modelId="{845E7C13-41AE-4787-A7A9-8F138E475C45}" type="presParOf" srcId="{B8835E66-5E89-4C50-B00F-A41EE98085C0}" destId="{E98CA052-90C6-4CD2-8AEE-C032F26F6CD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AYBÜ YDMS belgeniz </a:t>
          </a:r>
        </a:p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 5 yıl içinde mi alındı? 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255457" custScaleY="229860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PTE</a:t>
          </a:r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belgeniz son 2 yıl içinde mi alındı?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447281" custScaleY="170039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TOEFL IBT belgeniz son 2 yıl içinde mi alındı</a:t>
          </a:r>
          <a:r>
            <a: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386053" custScaleY="170039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177692-074D-4179-BE89-339DADFB858B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37552F-01E2-49E6-843C-FDF1B5272C8C}">
      <dgm:prSet phldrT="[Metin]" custT="1"/>
      <dgm:spPr/>
      <dgm:t>
        <a:bodyPr/>
        <a:lstStyle/>
        <a:p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7A287F1-A0F8-4FEC-B9FD-783A5DD0C855}" type="parTrans" cxnId="{29C0007A-8032-4F2B-8631-21ED32D3FC98}">
      <dgm:prSet/>
      <dgm:spPr/>
      <dgm:t>
        <a:bodyPr/>
        <a:lstStyle/>
        <a:p>
          <a:endParaRPr lang="tr-TR"/>
        </a:p>
      </dgm:t>
    </dgm:pt>
    <dgm:pt modelId="{65A861A4-F90D-4967-B0A5-E59746532B52}" type="sibTrans" cxnId="{29C0007A-8032-4F2B-8631-21ED32D3FC98}">
      <dgm:prSet/>
      <dgm:spPr/>
      <dgm:t>
        <a:bodyPr/>
        <a:lstStyle/>
        <a:p>
          <a:endParaRPr lang="tr-TR"/>
        </a:p>
      </dgm:t>
    </dgm:pt>
    <dgm:pt modelId="{8F009BB4-A584-413D-BD76-13699C9B6463}" type="asst">
      <dgm:prSet phldrT="[Metin]" custT="1"/>
      <dgm:spPr/>
      <dgm:t>
        <a:bodyPr/>
        <a:lstStyle/>
        <a:p>
          <a:pPr algn="just"/>
          <a:r>
            <a:rPr lang="tr-T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 üç yılında, öğretim dili olarak belirlenen yabancı dilin anadili olarak konuşulduğu bir ülkede o ülke vatandaşlarının devam ettiği ortaöğretim kurumlarında eğitim görüp ortaöğrenimini</a:t>
          </a:r>
          <a:r>
            <a: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</a:t>
          </a:r>
          <a:r>
            <a:rPr lang="tr-TR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tamamladınız mı? </a:t>
          </a:r>
        </a:p>
      </dgm:t>
    </dgm:pt>
    <dgm:pt modelId="{9437FD76-540B-4706-BA80-1E109F89CDC0}" type="parTrans" cxnId="{96BF9A32-2D07-4D99-B262-24B82001DEE8}">
      <dgm:prSet/>
      <dgm:spPr/>
      <dgm:t>
        <a:bodyPr/>
        <a:lstStyle/>
        <a:p>
          <a:endParaRPr lang="tr-TR"/>
        </a:p>
      </dgm:t>
    </dgm:pt>
    <dgm:pt modelId="{B9D52633-1351-45A2-9978-D2572F7DEC1C}" type="sibTrans" cxnId="{96BF9A32-2D07-4D99-B262-24B82001DEE8}">
      <dgm:prSet/>
      <dgm:spPr/>
      <dgm:t>
        <a:bodyPr/>
        <a:lstStyle/>
        <a:p>
          <a:endParaRPr lang="tr-TR"/>
        </a:p>
      </dgm:t>
    </dgm:pt>
    <dgm:pt modelId="{717377E6-4267-431C-A436-8AD8ACD1BFF8}">
      <dgm:prSet phldrT="[Metin]" custT="1"/>
      <dgm:spPr/>
      <dgm:t>
        <a:bodyPr/>
        <a:lstStyle/>
        <a:p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5C7A2F3-9EDA-411D-AD5D-A9ED48A3C954}" type="parTrans" cxnId="{04FC40FD-3A69-4B24-A100-7BB5DF4AC3F0}">
      <dgm:prSet/>
      <dgm:spPr/>
      <dgm:t>
        <a:bodyPr/>
        <a:lstStyle/>
        <a:p>
          <a:endParaRPr lang="tr-TR"/>
        </a:p>
      </dgm:t>
    </dgm:pt>
    <dgm:pt modelId="{8AC5DB1F-E971-40E0-A0D2-CFCAB059EF40}" type="sibTrans" cxnId="{04FC40FD-3A69-4B24-A100-7BB5DF4AC3F0}">
      <dgm:prSet/>
      <dgm:spPr/>
      <dgm:t>
        <a:bodyPr/>
        <a:lstStyle/>
        <a:p>
          <a:endParaRPr lang="tr-TR"/>
        </a:p>
      </dgm:t>
    </dgm:pt>
    <dgm:pt modelId="{0301161D-7A62-49F0-969D-BFE1A56CCC11}" type="pres">
      <dgm:prSet presAssocID="{45177692-074D-4179-BE89-339DADFB8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E8F343-BC2B-4F8D-A640-E53DA6E8BC7A}" type="pres">
      <dgm:prSet presAssocID="{C637552F-01E2-49E6-843C-FDF1B5272C8C}" presName="hierRoot1" presStyleCnt="0">
        <dgm:presLayoutVars>
          <dgm:hierBranch val="init"/>
        </dgm:presLayoutVars>
      </dgm:prSet>
      <dgm:spPr/>
    </dgm:pt>
    <dgm:pt modelId="{E9B8954F-E394-49F8-BAD9-559035561003}" type="pres">
      <dgm:prSet presAssocID="{C637552F-01E2-49E6-843C-FDF1B5272C8C}" presName="rootComposite1" presStyleCnt="0"/>
      <dgm:spPr/>
    </dgm:pt>
    <dgm:pt modelId="{2412E0DB-C16E-49A0-83A2-A30D1CF43CD6}" type="pres">
      <dgm:prSet presAssocID="{C637552F-01E2-49E6-843C-FDF1B5272C8C}" presName="rootText1" presStyleLbl="node0" presStyleIdx="0" presStyleCnt="1" custScaleX="153178" custScaleY="182335" custLinFactNeighborY="84037">
        <dgm:presLayoutVars>
          <dgm:chPref val="3"/>
        </dgm:presLayoutVars>
      </dgm:prSet>
      <dgm:spPr/>
    </dgm:pt>
    <dgm:pt modelId="{2E4E4BDF-8FFE-4A40-9879-447951D72C1C}" type="pres">
      <dgm:prSet presAssocID="{C637552F-01E2-49E6-843C-FDF1B5272C8C}" presName="rootConnector1" presStyleLbl="node1" presStyleIdx="0" presStyleCnt="0"/>
      <dgm:spPr/>
    </dgm:pt>
    <dgm:pt modelId="{E318012C-281A-4E57-94FC-963816455025}" type="pres">
      <dgm:prSet presAssocID="{C637552F-01E2-49E6-843C-FDF1B5272C8C}" presName="hierChild2" presStyleCnt="0"/>
      <dgm:spPr/>
    </dgm:pt>
    <dgm:pt modelId="{AC4D9E2B-B190-4FF3-9FF2-5C2C9E64A90B}" type="pres">
      <dgm:prSet presAssocID="{85C7A2F3-9EDA-411D-AD5D-A9ED48A3C954}" presName="Name64" presStyleLbl="parChTrans1D2" presStyleIdx="0" presStyleCnt="2"/>
      <dgm:spPr/>
    </dgm:pt>
    <dgm:pt modelId="{C96B45EC-58D2-4C18-8E04-555142BD406E}" type="pres">
      <dgm:prSet presAssocID="{717377E6-4267-431C-A436-8AD8ACD1BFF8}" presName="hierRoot2" presStyleCnt="0">
        <dgm:presLayoutVars>
          <dgm:hierBranch val="init"/>
        </dgm:presLayoutVars>
      </dgm:prSet>
      <dgm:spPr/>
    </dgm:pt>
    <dgm:pt modelId="{9471FBD8-0BEE-4C98-9B49-5CC336F9574C}" type="pres">
      <dgm:prSet presAssocID="{717377E6-4267-431C-A436-8AD8ACD1BFF8}" presName="rootComposite" presStyleCnt="0"/>
      <dgm:spPr/>
    </dgm:pt>
    <dgm:pt modelId="{66241740-0138-4502-8876-8A483267D470}" type="pres">
      <dgm:prSet presAssocID="{717377E6-4267-431C-A436-8AD8ACD1BFF8}" presName="rootText" presStyleLbl="node2" presStyleIdx="0" presStyleCnt="1" custScaleX="163422" custScaleY="206805" custLinFactNeighborX="243" custLinFactNeighborY="84036">
        <dgm:presLayoutVars>
          <dgm:chPref val="3"/>
        </dgm:presLayoutVars>
      </dgm:prSet>
      <dgm:spPr/>
    </dgm:pt>
    <dgm:pt modelId="{913ABA39-16B9-428D-A1A7-DC2C67DF4837}" type="pres">
      <dgm:prSet presAssocID="{717377E6-4267-431C-A436-8AD8ACD1BFF8}" presName="rootConnector" presStyleLbl="node2" presStyleIdx="0" presStyleCnt="1"/>
      <dgm:spPr/>
    </dgm:pt>
    <dgm:pt modelId="{B8B86DEF-55C3-49CA-B71C-3DFDF1AD942A}" type="pres">
      <dgm:prSet presAssocID="{717377E6-4267-431C-A436-8AD8ACD1BFF8}" presName="hierChild4" presStyleCnt="0"/>
      <dgm:spPr/>
    </dgm:pt>
    <dgm:pt modelId="{37FD3DEB-EA4E-4C1E-A8BB-4F7E7A21F226}" type="pres">
      <dgm:prSet presAssocID="{717377E6-4267-431C-A436-8AD8ACD1BFF8}" presName="hierChild5" presStyleCnt="0"/>
      <dgm:spPr/>
    </dgm:pt>
    <dgm:pt modelId="{699F30EE-20F7-4461-93B9-AD7CA4529456}" type="pres">
      <dgm:prSet presAssocID="{C637552F-01E2-49E6-843C-FDF1B5272C8C}" presName="hierChild3" presStyleCnt="0"/>
      <dgm:spPr/>
    </dgm:pt>
    <dgm:pt modelId="{053819FD-2B5C-4EDB-A8CC-81CE56F667AA}" type="pres">
      <dgm:prSet presAssocID="{9437FD76-540B-4706-BA80-1E109F89CDC0}" presName="Name115" presStyleLbl="parChTrans1D2" presStyleIdx="1" presStyleCnt="2"/>
      <dgm:spPr/>
    </dgm:pt>
    <dgm:pt modelId="{47CB1CF9-887E-4CF0-B410-7F6D66074E16}" type="pres">
      <dgm:prSet presAssocID="{8F009BB4-A584-413D-BD76-13699C9B6463}" presName="hierRoot3" presStyleCnt="0">
        <dgm:presLayoutVars>
          <dgm:hierBranch val="init"/>
        </dgm:presLayoutVars>
      </dgm:prSet>
      <dgm:spPr/>
    </dgm:pt>
    <dgm:pt modelId="{E2C3C695-6A4B-4970-894E-3F0F121E148C}" type="pres">
      <dgm:prSet presAssocID="{8F009BB4-A584-413D-BD76-13699C9B6463}" presName="rootComposite3" presStyleCnt="0"/>
      <dgm:spPr/>
    </dgm:pt>
    <dgm:pt modelId="{26E166BE-27AB-4AF5-99CC-E859869099B9}" type="pres">
      <dgm:prSet presAssocID="{8F009BB4-A584-413D-BD76-13699C9B6463}" presName="rootText3" presStyleLbl="asst1" presStyleIdx="0" presStyleCnt="1" custScaleX="722752" custScaleY="873515">
        <dgm:presLayoutVars>
          <dgm:chPref val="3"/>
        </dgm:presLayoutVars>
      </dgm:prSet>
      <dgm:spPr/>
    </dgm:pt>
    <dgm:pt modelId="{C1D2344F-C214-4F3A-A578-5622FE83588A}" type="pres">
      <dgm:prSet presAssocID="{8F009BB4-A584-413D-BD76-13699C9B6463}" presName="rootConnector3" presStyleLbl="asst1" presStyleIdx="0" presStyleCnt="1"/>
      <dgm:spPr/>
    </dgm:pt>
    <dgm:pt modelId="{0004B304-6869-4BE9-B40B-24D2F59FBDC6}" type="pres">
      <dgm:prSet presAssocID="{8F009BB4-A584-413D-BD76-13699C9B6463}" presName="hierChild6" presStyleCnt="0"/>
      <dgm:spPr/>
    </dgm:pt>
    <dgm:pt modelId="{37127E00-D035-45D6-8B11-34A8134B9C82}" type="pres">
      <dgm:prSet presAssocID="{8F009BB4-A584-413D-BD76-13699C9B6463}" presName="hierChild7" presStyleCnt="0"/>
      <dgm:spPr/>
    </dgm:pt>
  </dgm:ptLst>
  <dgm:cxnLst>
    <dgm:cxn modelId="{78C1BD0D-D285-4DE0-AA4A-649871FC3CB0}" type="presOf" srcId="{C637552F-01E2-49E6-843C-FDF1B5272C8C}" destId="{2412E0DB-C16E-49A0-83A2-A30D1CF43CD6}" srcOrd="0" destOrd="0" presId="urn:microsoft.com/office/officeart/2009/3/layout/HorizontalOrganizationChart"/>
    <dgm:cxn modelId="{228F5C10-850B-46C3-9670-09648CBDD7B9}" type="presOf" srcId="{C637552F-01E2-49E6-843C-FDF1B5272C8C}" destId="{2E4E4BDF-8FFE-4A40-9879-447951D72C1C}" srcOrd="1" destOrd="0" presId="urn:microsoft.com/office/officeart/2009/3/layout/HorizontalOrganizationChart"/>
    <dgm:cxn modelId="{FCA63011-0013-4D0E-933E-26DB786EB3A9}" type="presOf" srcId="{717377E6-4267-431C-A436-8AD8ACD1BFF8}" destId="{913ABA39-16B9-428D-A1A7-DC2C67DF4837}" srcOrd="1" destOrd="0" presId="urn:microsoft.com/office/officeart/2009/3/layout/HorizontalOrganizationChart"/>
    <dgm:cxn modelId="{E0B4BB19-AC38-4E23-BA8A-08D7B28AFFAF}" type="presOf" srcId="{9437FD76-540B-4706-BA80-1E109F89CDC0}" destId="{053819FD-2B5C-4EDB-A8CC-81CE56F667AA}" srcOrd="0" destOrd="0" presId="urn:microsoft.com/office/officeart/2009/3/layout/HorizontalOrganizationChart"/>
    <dgm:cxn modelId="{96BF9A32-2D07-4D99-B262-24B82001DEE8}" srcId="{C637552F-01E2-49E6-843C-FDF1B5272C8C}" destId="{8F009BB4-A584-413D-BD76-13699C9B6463}" srcOrd="0" destOrd="0" parTransId="{9437FD76-540B-4706-BA80-1E109F89CDC0}" sibTransId="{B9D52633-1351-45A2-9978-D2572F7DEC1C}"/>
    <dgm:cxn modelId="{2A976636-5B4C-4F4E-9FB2-6B871974CCD6}" type="presOf" srcId="{45177692-074D-4179-BE89-339DADFB858B}" destId="{0301161D-7A62-49F0-969D-BFE1A56CCC11}" srcOrd="0" destOrd="0" presId="urn:microsoft.com/office/officeart/2009/3/layout/HorizontalOrganizationChart"/>
    <dgm:cxn modelId="{77A8A960-481F-4325-ADF1-CB4B52751780}" type="presOf" srcId="{85C7A2F3-9EDA-411D-AD5D-A9ED48A3C954}" destId="{AC4D9E2B-B190-4FF3-9FF2-5C2C9E64A90B}" srcOrd="0" destOrd="0" presId="urn:microsoft.com/office/officeart/2009/3/layout/HorizontalOrganizationChart"/>
    <dgm:cxn modelId="{9C874469-D3B9-46EF-8852-60EF46DFFED4}" type="presOf" srcId="{8F009BB4-A584-413D-BD76-13699C9B6463}" destId="{C1D2344F-C214-4F3A-A578-5622FE83588A}" srcOrd="1" destOrd="0" presId="urn:microsoft.com/office/officeart/2009/3/layout/HorizontalOrganizationChart"/>
    <dgm:cxn modelId="{29C0007A-8032-4F2B-8631-21ED32D3FC98}" srcId="{45177692-074D-4179-BE89-339DADFB858B}" destId="{C637552F-01E2-49E6-843C-FDF1B5272C8C}" srcOrd="0" destOrd="0" parTransId="{07A287F1-A0F8-4FEC-B9FD-783A5DD0C855}" sibTransId="{65A861A4-F90D-4967-B0A5-E59746532B52}"/>
    <dgm:cxn modelId="{BFEFDFBC-F318-4877-B7C4-16FE9B034379}" type="presOf" srcId="{717377E6-4267-431C-A436-8AD8ACD1BFF8}" destId="{66241740-0138-4502-8876-8A483267D470}" srcOrd="0" destOrd="0" presId="urn:microsoft.com/office/officeart/2009/3/layout/HorizontalOrganizationChart"/>
    <dgm:cxn modelId="{21937BC5-1973-47A5-BAB0-8DA201AC93D6}" type="presOf" srcId="{8F009BB4-A584-413D-BD76-13699C9B6463}" destId="{26E166BE-27AB-4AF5-99CC-E859869099B9}" srcOrd="0" destOrd="0" presId="urn:microsoft.com/office/officeart/2009/3/layout/HorizontalOrganizationChart"/>
    <dgm:cxn modelId="{04FC40FD-3A69-4B24-A100-7BB5DF4AC3F0}" srcId="{C637552F-01E2-49E6-843C-FDF1B5272C8C}" destId="{717377E6-4267-431C-A436-8AD8ACD1BFF8}" srcOrd="1" destOrd="0" parTransId="{85C7A2F3-9EDA-411D-AD5D-A9ED48A3C954}" sibTransId="{8AC5DB1F-E971-40E0-A0D2-CFCAB059EF40}"/>
    <dgm:cxn modelId="{8B2BF735-DA06-4D6D-9AA7-5405D5A5FEC5}" type="presParOf" srcId="{0301161D-7A62-49F0-969D-BFE1A56CCC11}" destId="{98E8F343-BC2B-4F8D-A640-E53DA6E8BC7A}" srcOrd="0" destOrd="0" presId="urn:microsoft.com/office/officeart/2009/3/layout/HorizontalOrganizationChart"/>
    <dgm:cxn modelId="{2DF4B479-5DCE-48DC-8AF4-9AE515FF43D1}" type="presParOf" srcId="{98E8F343-BC2B-4F8D-A640-E53DA6E8BC7A}" destId="{E9B8954F-E394-49F8-BAD9-559035561003}" srcOrd="0" destOrd="0" presId="urn:microsoft.com/office/officeart/2009/3/layout/HorizontalOrganizationChart"/>
    <dgm:cxn modelId="{0E63FCD1-B794-4C17-8326-A99EA85E8C8E}" type="presParOf" srcId="{E9B8954F-E394-49F8-BAD9-559035561003}" destId="{2412E0DB-C16E-49A0-83A2-A30D1CF43CD6}" srcOrd="0" destOrd="0" presId="urn:microsoft.com/office/officeart/2009/3/layout/HorizontalOrganizationChart"/>
    <dgm:cxn modelId="{859A8955-B557-47AB-A408-C49EEB7B1A4F}" type="presParOf" srcId="{E9B8954F-E394-49F8-BAD9-559035561003}" destId="{2E4E4BDF-8FFE-4A40-9879-447951D72C1C}" srcOrd="1" destOrd="0" presId="urn:microsoft.com/office/officeart/2009/3/layout/HorizontalOrganizationChart"/>
    <dgm:cxn modelId="{6A5B9298-8604-4197-9B7F-EE427169EEDA}" type="presParOf" srcId="{98E8F343-BC2B-4F8D-A640-E53DA6E8BC7A}" destId="{E318012C-281A-4E57-94FC-963816455025}" srcOrd="1" destOrd="0" presId="urn:microsoft.com/office/officeart/2009/3/layout/HorizontalOrganizationChart"/>
    <dgm:cxn modelId="{779765DC-452C-47CB-8B69-71497AA8BE98}" type="presParOf" srcId="{E318012C-281A-4E57-94FC-963816455025}" destId="{AC4D9E2B-B190-4FF3-9FF2-5C2C9E64A90B}" srcOrd="0" destOrd="0" presId="urn:microsoft.com/office/officeart/2009/3/layout/HorizontalOrganizationChart"/>
    <dgm:cxn modelId="{E1664729-9DBB-446F-B1CC-23526316DA09}" type="presParOf" srcId="{E318012C-281A-4E57-94FC-963816455025}" destId="{C96B45EC-58D2-4C18-8E04-555142BD406E}" srcOrd="1" destOrd="0" presId="urn:microsoft.com/office/officeart/2009/3/layout/HorizontalOrganizationChart"/>
    <dgm:cxn modelId="{6388705A-DB38-4D9B-B1FB-7495199E1A40}" type="presParOf" srcId="{C96B45EC-58D2-4C18-8E04-555142BD406E}" destId="{9471FBD8-0BEE-4C98-9B49-5CC336F9574C}" srcOrd="0" destOrd="0" presId="urn:microsoft.com/office/officeart/2009/3/layout/HorizontalOrganizationChart"/>
    <dgm:cxn modelId="{2ABFEF67-10DA-4C2C-9F8F-C415CB77A4D9}" type="presParOf" srcId="{9471FBD8-0BEE-4C98-9B49-5CC336F9574C}" destId="{66241740-0138-4502-8876-8A483267D470}" srcOrd="0" destOrd="0" presId="urn:microsoft.com/office/officeart/2009/3/layout/HorizontalOrganizationChart"/>
    <dgm:cxn modelId="{64821695-D932-4566-AD7A-570B2162FFF0}" type="presParOf" srcId="{9471FBD8-0BEE-4C98-9B49-5CC336F9574C}" destId="{913ABA39-16B9-428D-A1A7-DC2C67DF4837}" srcOrd="1" destOrd="0" presId="urn:microsoft.com/office/officeart/2009/3/layout/HorizontalOrganizationChart"/>
    <dgm:cxn modelId="{C90C635C-72C8-483D-9F3E-87797B27D9FF}" type="presParOf" srcId="{C96B45EC-58D2-4C18-8E04-555142BD406E}" destId="{B8B86DEF-55C3-49CA-B71C-3DFDF1AD942A}" srcOrd="1" destOrd="0" presId="urn:microsoft.com/office/officeart/2009/3/layout/HorizontalOrganizationChart"/>
    <dgm:cxn modelId="{4D6C34CA-CD9D-4690-9418-96E3BE067A94}" type="presParOf" srcId="{C96B45EC-58D2-4C18-8E04-555142BD406E}" destId="{37FD3DEB-EA4E-4C1E-A8BB-4F7E7A21F226}" srcOrd="2" destOrd="0" presId="urn:microsoft.com/office/officeart/2009/3/layout/HorizontalOrganizationChart"/>
    <dgm:cxn modelId="{E3595003-ADE8-453F-8B2C-AD119CF4B099}" type="presParOf" srcId="{98E8F343-BC2B-4F8D-A640-E53DA6E8BC7A}" destId="{699F30EE-20F7-4461-93B9-AD7CA4529456}" srcOrd="2" destOrd="0" presId="urn:microsoft.com/office/officeart/2009/3/layout/HorizontalOrganizationChart"/>
    <dgm:cxn modelId="{90E54972-A370-4018-A45B-3E1E21B58A35}" type="presParOf" srcId="{699F30EE-20F7-4461-93B9-AD7CA4529456}" destId="{053819FD-2B5C-4EDB-A8CC-81CE56F667AA}" srcOrd="0" destOrd="0" presId="urn:microsoft.com/office/officeart/2009/3/layout/HorizontalOrganizationChart"/>
    <dgm:cxn modelId="{9F22BE36-5963-4691-91BF-59B11DAD72B3}" type="presParOf" srcId="{699F30EE-20F7-4461-93B9-AD7CA4529456}" destId="{47CB1CF9-887E-4CF0-B410-7F6D66074E16}" srcOrd="1" destOrd="0" presId="urn:microsoft.com/office/officeart/2009/3/layout/HorizontalOrganizationChart"/>
    <dgm:cxn modelId="{376CABF2-EBEF-4C54-9685-5E6D01373F39}" type="presParOf" srcId="{47CB1CF9-887E-4CF0-B410-7F6D66074E16}" destId="{E2C3C695-6A4B-4970-894E-3F0F121E148C}" srcOrd="0" destOrd="0" presId="urn:microsoft.com/office/officeart/2009/3/layout/HorizontalOrganizationChart"/>
    <dgm:cxn modelId="{B34DC717-26FB-4A60-97A6-896F4BA01C85}" type="presParOf" srcId="{E2C3C695-6A4B-4970-894E-3F0F121E148C}" destId="{26E166BE-27AB-4AF5-99CC-E859869099B9}" srcOrd="0" destOrd="0" presId="urn:microsoft.com/office/officeart/2009/3/layout/HorizontalOrganizationChart"/>
    <dgm:cxn modelId="{A0A40DF5-EA9F-4BB9-80A9-CCF5F59A76F2}" type="presParOf" srcId="{E2C3C695-6A4B-4970-894E-3F0F121E148C}" destId="{C1D2344F-C214-4F3A-A578-5622FE83588A}" srcOrd="1" destOrd="0" presId="urn:microsoft.com/office/officeart/2009/3/layout/HorizontalOrganizationChart"/>
    <dgm:cxn modelId="{7EA70669-A3C4-433C-9DE9-8571B5C263E7}" type="presParOf" srcId="{47CB1CF9-887E-4CF0-B410-7F6D66074E16}" destId="{0004B304-6869-4BE9-B40B-24D2F59FBDC6}" srcOrd="1" destOrd="0" presId="urn:microsoft.com/office/officeart/2009/3/layout/HorizontalOrganizationChart"/>
    <dgm:cxn modelId="{1650F56B-5866-44F0-AB01-7DF5018DB0B0}" type="presParOf" srcId="{47CB1CF9-887E-4CF0-B410-7F6D66074E16}" destId="{37127E00-D035-45D6-8B11-34A8134B9C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2224214" y="1996975"/>
          <a:ext cx="1925034" cy="1053148"/>
        </a:xfrm>
        <a:custGeom>
          <a:avLst/>
          <a:gdLst/>
          <a:ahLst/>
          <a:cxnLst/>
          <a:rect l="0" t="0" r="0" b="0"/>
          <a:pathLst>
            <a:path>
              <a:moveTo>
                <a:pt x="0" y="1053148"/>
              </a:moveTo>
              <a:lnTo>
                <a:pt x="1925034" y="1053148"/>
              </a:lnTo>
              <a:lnTo>
                <a:pt x="192503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2224214" y="3004404"/>
          <a:ext cx="3679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9571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4194" y="2711571"/>
          <a:ext cx="2220019" cy="67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%100 </a:t>
          </a:r>
          <a:r>
            <a:rPr lang="tr-TR" sz="2300" kern="1200" dirty="0"/>
            <a:t>Türkçe</a:t>
          </a:r>
        </a:p>
      </dsp:txBody>
      <dsp:txXfrm>
        <a:off x="4194" y="2711571"/>
        <a:ext cx="2220019" cy="677105"/>
      </dsp:txXfrm>
    </dsp:sp>
    <dsp:sp modelId="{66241740-0138-4502-8876-8A483267D470}">
      <dsp:nvSpPr>
        <dsp:cNvPr id="0" name=""/>
        <dsp:cNvSpPr/>
      </dsp:nvSpPr>
      <dsp:spPr>
        <a:xfrm>
          <a:off x="5903785" y="2711571"/>
          <a:ext cx="2220019" cy="67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%30 </a:t>
          </a:r>
          <a:r>
            <a:rPr lang="en-US" sz="2300" kern="1200" dirty="0" err="1"/>
            <a:t>veya</a:t>
          </a:r>
          <a:r>
            <a:rPr lang="en-US" sz="2300" kern="1200" dirty="0"/>
            <a:t> %100 </a:t>
          </a:r>
          <a:r>
            <a:rPr lang="tr-TR" sz="2300" kern="1200" dirty="0"/>
            <a:t>İngilizce</a:t>
          </a:r>
        </a:p>
      </dsp:txBody>
      <dsp:txXfrm>
        <a:off x="5903785" y="2711571"/>
        <a:ext cx="2220019" cy="677105"/>
      </dsp:txXfrm>
    </dsp:sp>
    <dsp:sp modelId="{26E166BE-27AB-4AF5-99CC-E859869099B9}">
      <dsp:nvSpPr>
        <dsp:cNvPr id="0" name=""/>
        <dsp:cNvSpPr/>
      </dsp:nvSpPr>
      <dsp:spPr>
        <a:xfrm>
          <a:off x="2753466" y="1319869"/>
          <a:ext cx="2791563" cy="6771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Program </a:t>
          </a:r>
          <a:r>
            <a:rPr lang="en-US" sz="2300" kern="1200" dirty="0" err="1"/>
            <a:t>diliniz</a:t>
          </a:r>
          <a:endParaRPr lang="tr-TR" sz="2300" kern="1200" dirty="0"/>
        </a:p>
      </dsp:txBody>
      <dsp:txXfrm>
        <a:off x="2753466" y="1319869"/>
        <a:ext cx="2791563" cy="6771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393414" y="3584813"/>
          <a:ext cx="2754766" cy="259779"/>
        </a:xfrm>
        <a:custGeom>
          <a:avLst/>
          <a:gdLst/>
          <a:ahLst/>
          <a:cxnLst/>
          <a:rect l="0" t="0" r="0" b="0"/>
          <a:pathLst>
            <a:path>
              <a:moveTo>
                <a:pt x="0" y="259779"/>
              </a:moveTo>
              <a:lnTo>
                <a:pt x="2754766" y="259779"/>
              </a:lnTo>
              <a:lnTo>
                <a:pt x="275476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393414" y="3798870"/>
          <a:ext cx="5509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2"/>
              </a:moveTo>
              <a:lnTo>
                <a:pt x="5428186" y="45722"/>
              </a:lnTo>
              <a:lnTo>
                <a:pt x="5428186" y="45720"/>
              </a:lnTo>
              <a:lnTo>
                <a:pt x="5509670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137" y="3633966"/>
          <a:ext cx="1393276" cy="421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137" y="3633966"/>
        <a:ext cx="1393276" cy="421253"/>
      </dsp:txXfrm>
    </dsp:sp>
    <dsp:sp modelId="{66241740-0138-4502-8876-8A483267D470}">
      <dsp:nvSpPr>
        <dsp:cNvPr id="0" name=""/>
        <dsp:cNvSpPr/>
      </dsp:nvSpPr>
      <dsp:spPr>
        <a:xfrm>
          <a:off x="6903084" y="3642686"/>
          <a:ext cx="1224915" cy="403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903084" y="3642686"/>
        <a:ext cx="1224915" cy="403807"/>
      </dsp:txXfrm>
    </dsp:sp>
    <dsp:sp modelId="{26E166BE-27AB-4AF5-99CC-E859869099B9}">
      <dsp:nvSpPr>
        <dsp:cNvPr id="0" name=""/>
        <dsp:cNvSpPr/>
      </dsp:nvSpPr>
      <dsp:spPr>
        <a:xfrm>
          <a:off x="1556381" y="1776577"/>
          <a:ext cx="5183598" cy="18082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(Lisansüstü programlara kayıt olan öğrencilerin)  lisans veya yüksek lisans eğitiminin tamamını öğretim dili olarak belirlenen, yabancı dilin anadili olarak konuşulduğu bir ülkede tamamladınız mı?</a:t>
          </a:r>
        </a:p>
      </dsp:txBody>
      <dsp:txXfrm>
        <a:off x="1556381" y="1776577"/>
        <a:ext cx="5183598" cy="1808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00F37-D719-4425-AF59-C6D53556E1DF}">
      <dsp:nvSpPr>
        <dsp:cNvPr id="0" name=""/>
        <dsp:cNvSpPr/>
      </dsp:nvSpPr>
      <dsp:spPr>
        <a:xfrm>
          <a:off x="992" y="1737207"/>
          <a:ext cx="8126015" cy="2148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solidFill>
            <a:schemeClr val="bg2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ING 100, ING 101-102 </a:t>
          </a:r>
          <a:r>
            <a:rPr lang="en-US" sz="3200" kern="1200" dirty="0" err="1"/>
            <a:t>veya</a:t>
          </a:r>
          <a:r>
            <a:rPr lang="en-US" sz="3200" kern="1200" dirty="0"/>
            <a:t> ING 103-104 </a:t>
          </a:r>
          <a:r>
            <a:rPr lang="en-US" sz="3200" kern="1200" dirty="0" err="1"/>
            <a:t>derslerinden</a:t>
          </a:r>
          <a:r>
            <a:rPr lang="en-US" sz="3200" kern="1200" dirty="0"/>
            <a:t> </a:t>
          </a:r>
          <a:r>
            <a:rPr lang="en-US" sz="3200" kern="1200" dirty="0" err="1"/>
            <a:t>muaf</a:t>
          </a:r>
          <a:r>
            <a:rPr lang="en-US" sz="3200" kern="1200" dirty="0"/>
            <a:t> </a:t>
          </a:r>
          <a:r>
            <a:rPr lang="en-US" sz="3200" kern="1200" dirty="0" err="1"/>
            <a:t>olabilmek</a:t>
          </a:r>
          <a:r>
            <a:rPr lang="en-US" sz="3200" kern="1200" dirty="0"/>
            <a:t> </a:t>
          </a:r>
          <a:r>
            <a:rPr lang="en-US" sz="3200" kern="1200" dirty="0" err="1"/>
            <a:t>için</a:t>
          </a:r>
          <a:r>
            <a:rPr lang="en-US" sz="3200" kern="1200" dirty="0"/>
            <a:t> </a:t>
          </a:r>
          <a:r>
            <a:rPr lang="en-US" sz="3200" kern="1200" dirty="0" err="1"/>
            <a:t>Seviye</a:t>
          </a:r>
          <a:r>
            <a:rPr lang="en-US" sz="3200" kern="1200" dirty="0"/>
            <a:t> </a:t>
          </a:r>
          <a:r>
            <a:rPr lang="en-US" sz="3200" kern="1200" dirty="0" err="1"/>
            <a:t>Belirleme</a:t>
          </a:r>
          <a:r>
            <a:rPr lang="en-US" sz="3200" kern="1200" dirty="0"/>
            <a:t> (YDDS) </a:t>
          </a:r>
          <a:r>
            <a:rPr lang="en-US" sz="3200" kern="1200" dirty="0" err="1"/>
            <a:t>sınavına</a:t>
          </a:r>
          <a:r>
            <a:rPr lang="en-US" sz="3200" kern="1200" dirty="0"/>
            <a:t> </a:t>
          </a:r>
          <a:r>
            <a:rPr lang="en-US" sz="3200" kern="1200" dirty="0" err="1"/>
            <a:t>başvurunuz</a:t>
          </a:r>
          <a:r>
            <a:rPr lang="en-US" sz="3200" kern="1200" dirty="0"/>
            <a:t>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aybu.edu.tr/</a:t>
          </a:r>
          <a:r>
            <a:rPr lang="en-US" sz="3200" kern="1200" dirty="0" err="1"/>
            <a:t>yabancidiller</a:t>
          </a:r>
          <a:endParaRPr lang="tr-TR" sz="3200" kern="1200" dirty="0"/>
        </a:p>
      </dsp:txBody>
      <dsp:txXfrm>
        <a:off x="992" y="1737207"/>
        <a:ext cx="8126015" cy="2148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00F37-D719-4425-AF59-C6D53556E1DF}">
      <dsp:nvSpPr>
        <dsp:cNvPr id="0" name=""/>
        <dsp:cNvSpPr/>
      </dsp:nvSpPr>
      <dsp:spPr>
        <a:xfrm>
          <a:off x="44" y="2285000"/>
          <a:ext cx="8113392" cy="1770537"/>
        </a:xfrm>
        <a:prstGeom prst="rect">
          <a:avLst/>
        </a:prstGeom>
        <a:solidFill>
          <a:schemeClr val="accent4"/>
        </a:solidFill>
        <a:ln>
          <a:solidFill>
            <a:schemeClr val="accent6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Belgenizle </a:t>
          </a:r>
          <a:r>
            <a:rPr lang="en-US" sz="2000" b="1" kern="1200" dirty="0" err="1"/>
            <a:t>Yabancı</a:t>
          </a:r>
          <a:r>
            <a:rPr lang="en-US" sz="2000" b="1" kern="1200" dirty="0"/>
            <a:t> Diller </a:t>
          </a:r>
          <a:r>
            <a:rPr lang="en-US" sz="2000" b="1" kern="1200" dirty="0" err="1"/>
            <a:t>Yüksekokul</a:t>
          </a:r>
          <a:r>
            <a:rPr lang="en-US" sz="2000" b="1" kern="1200" dirty="0"/>
            <a:t> </a:t>
          </a:r>
          <a:r>
            <a:rPr lang="en-US" sz="2000" b="1" kern="1200" dirty="0" err="1"/>
            <a:t>Sekreterliğine</a:t>
          </a:r>
          <a:r>
            <a:rPr lang="tr-TR" sz="2000" b="1" kern="1200" dirty="0"/>
            <a:t> başvurunuz.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 err="1"/>
            <a:t>Hazırlıktan</a:t>
          </a:r>
          <a:r>
            <a:rPr lang="en-US" sz="4000" b="1" i="0" kern="1200" dirty="0"/>
            <a:t> </a:t>
          </a:r>
          <a:r>
            <a:rPr lang="en-US" sz="4000" b="1" i="0" kern="1200" dirty="0" err="1"/>
            <a:t>muaf</a:t>
          </a:r>
          <a:r>
            <a:rPr lang="en-US" sz="4000" b="1" i="0" kern="1200" dirty="0"/>
            <a:t> </a:t>
          </a:r>
          <a:r>
            <a:rPr lang="en-US" sz="4000" b="1" i="0" kern="1200" dirty="0" err="1"/>
            <a:t>olup</a:t>
          </a:r>
          <a:r>
            <a:rPr lang="en-US" sz="4000" b="1" i="0" kern="1200" dirty="0"/>
            <a:t> f</a:t>
          </a:r>
          <a:r>
            <a:rPr lang="tr-TR" sz="4000" b="1" i="0" kern="1200" dirty="0" err="1"/>
            <a:t>akültenize</a:t>
          </a:r>
          <a:r>
            <a:rPr lang="tr-TR" sz="4000" b="1" i="0" kern="1200" dirty="0"/>
            <a:t> başlayabilirsiniz.</a:t>
          </a:r>
          <a:r>
            <a:rPr lang="tr-TR" sz="3000" b="1" kern="1200" dirty="0"/>
            <a:t> </a:t>
          </a:r>
        </a:p>
      </dsp:txBody>
      <dsp:txXfrm>
        <a:off x="44" y="2285000"/>
        <a:ext cx="8113392" cy="1770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A3ABA-C27B-4B11-9970-6134C64433BA}">
      <dsp:nvSpPr>
        <dsp:cNvPr id="0" name=""/>
        <dsp:cNvSpPr/>
      </dsp:nvSpPr>
      <dsp:spPr>
        <a:xfrm>
          <a:off x="829248" y="281893"/>
          <a:ext cx="2866520" cy="874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spc="0" dirty="0"/>
            <a:t>AYBÜ YDMS (69,5) ?</a:t>
          </a:r>
        </a:p>
      </dsp:txBody>
      <dsp:txXfrm>
        <a:off x="829248" y="281893"/>
        <a:ext cx="2866520" cy="874288"/>
      </dsp:txXfrm>
    </dsp:sp>
    <dsp:sp modelId="{2412E0DB-C16E-49A0-83A2-A30D1CF43CD6}">
      <dsp:nvSpPr>
        <dsp:cNvPr id="0" name=""/>
        <dsp:cNvSpPr/>
      </dsp:nvSpPr>
      <dsp:spPr>
        <a:xfrm>
          <a:off x="833203" y="1280292"/>
          <a:ext cx="2866520" cy="874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spc="-150" dirty="0">
              <a:latin typeface="+mj-lt"/>
            </a:rPr>
            <a:t>PTE  (60) </a:t>
          </a:r>
          <a:r>
            <a:rPr lang="tr-TR" sz="2000" b="1" kern="1200" spc="0" dirty="0"/>
            <a:t>?</a:t>
          </a:r>
          <a:r>
            <a:rPr lang="tr-TR" sz="2000" kern="1200" spc="-150" dirty="0">
              <a:latin typeface="+mj-lt"/>
            </a:rPr>
            <a:t>  </a:t>
          </a:r>
          <a:endParaRPr lang="tr-TR" sz="1600" kern="1200" spc="-150" dirty="0">
            <a:latin typeface="+mj-lt"/>
          </a:endParaRPr>
        </a:p>
      </dsp:txBody>
      <dsp:txXfrm>
        <a:off x="833203" y="1280292"/>
        <a:ext cx="2866520" cy="874288"/>
      </dsp:txXfrm>
    </dsp:sp>
    <dsp:sp modelId="{D4F60B7A-B4C3-4459-8730-DE4E75AA9724}">
      <dsp:nvSpPr>
        <dsp:cNvPr id="0" name=""/>
        <dsp:cNvSpPr/>
      </dsp:nvSpPr>
      <dsp:spPr>
        <a:xfrm>
          <a:off x="841516" y="2282451"/>
          <a:ext cx="2866520" cy="8742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spc="-150" dirty="0"/>
            <a:t>TOEFL  (79) </a:t>
          </a:r>
          <a:r>
            <a:rPr lang="tr-TR" sz="2000" b="1" kern="1200" spc="0" dirty="0"/>
            <a:t>?</a:t>
          </a:r>
          <a:endParaRPr lang="tr-TR" sz="2000" kern="1200" dirty="0"/>
        </a:p>
      </dsp:txBody>
      <dsp:txXfrm>
        <a:off x="841516" y="2282451"/>
        <a:ext cx="2866520" cy="874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00F37-D719-4425-AF59-C6D53556E1DF}">
      <dsp:nvSpPr>
        <dsp:cNvPr id="0" name=""/>
        <dsp:cNvSpPr/>
      </dsp:nvSpPr>
      <dsp:spPr>
        <a:xfrm>
          <a:off x="994" y="1780840"/>
          <a:ext cx="8146330" cy="31877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Yabancı Diller Yüksekokulu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Seviye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Belirleme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(YDDS)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Muafiyet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(YDMS) </a:t>
          </a:r>
          <a:r>
            <a:rPr lang="en-US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sınavlarına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başvurunuz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</a:t>
          </a:r>
          <a:r>
            <a:rPr lang="tr-TR" sz="2000" kern="1200" dirty="0"/>
            <a:t>https://aybu.edu.tr/yabancidiller</a:t>
          </a:r>
          <a:endParaRPr lang="tr-TR" sz="700" kern="1200" dirty="0"/>
        </a:p>
      </dsp:txBody>
      <dsp:txXfrm>
        <a:off x="994" y="1780840"/>
        <a:ext cx="8146330" cy="3187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641858" y="3209952"/>
          <a:ext cx="2422141" cy="522722"/>
        </a:xfrm>
        <a:custGeom>
          <a:avLst/>
          <a:gdLst/>
          <a:ahLst/>
          <a:cxnLst/>
          <a:rect l="0" t="0" r="0" b="0"/>
          <a:pathLst>
            <a:path>
              <a:moveTo>
                <a:pt x="0" y="522722"/>
              </a:moveTo>
              <a:lnTo>
                <a:pt x="2422141" y="522722"/>
              </a:lnTo>
              <a:lnTo>
                <a:pt x="242214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641858" y="3686949"/>
          <a:ext cx="4846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5"/>
              </a:moveTo>
              <a:lnTo>
                <a:pt x="4682592" y="45725"/>
              </a:lnTo>
              <a:lnTo>
                <a:pt x="4682592" y="45720"/>
              </a:lnTo>
              <a:lnTo>
                <a:pt x="4846551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2268" y="3482637"/>
          <a:ext cx="1639589" cy="5000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2268" y="3482637"/>
        <a:ext cx="1639589" cy="500074"/>
      </dsp:txXfrm>
    </dsp:sp>
    <dsp:sp modelId="{66241740-0138-4502-8876-8A483267D470}">
      <dsp:nvSpPr>
        <dsp:cNvPr id="0" name=""/>
        <dsp:cNvSpPr/>
      </dsp:nvSpPr>
      <dsp:spPr>
        <a:xfrm>
          <a:off x="6488410" y="3482632"/>
          <a:ext cx="1639589" cy="5000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488410" y="3482632"/>
        <a:ext cx="1639589" cy="500074"/>
      </dsp:txXfrm>
    </dsp:sp>
    <dsp:sp modelId="{26E166BE-27AB-4AF5-99CC-E859869099B9}">
      <dsp:nvSpPr>
        <dsp:cNvPr id="0" name=""/>
        <dsp:cNvSpPr/>
      </dsp:nvSpPr>
      <dsp:spPr>
        <a:xfrm>
          <a:off x="1969776" y="2060480"/>
          <a:ext cx="4188447" cy="11494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AYBÜ YDMS belgeniz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 5 yıl içinde mi alındı? </a:t>
          </a:r>
        </a:p>
      </dsp:txBody>
      <dsp:txXfrm>
        <a:off x="1969776" y="2060480"/>
        <a:ext cx="4188447" cy="11494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184307" y="2990902"/>
          <a:ext cx="2879692" cy="376818"/>
        </a:xfrm>
        <a:custGeom>
          <a:avLst/>
          <a:gdLst/>
          <a:ahLst/>
          <a:cxnLst/>
          <a:rect l="0" t="0" r="0" b="0"/>
          <a:pathLst>
            <a:path>
              <a:moveTo>
                <a:pt x="0" y="376818"/>
              </a:moveTo>
              <a:lnTo>
                <a:pt x="2879692" y="376818"/>
              </a:lnTo>
              <a:lnTo>
                <a:pt x="287969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184307" y="3321997"/>
          <a:ext cx="5761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3"/>
              </a:moveTo>
              <a:lnTo>
                <a:pt x="5643555" y="45723"/>
              </a:lnTo>
              <a:lnTo>
                <a:pt x="5643555" y="45720"/>
              </a:lnTo>
              <a:lnTo>
                <a:pt x="5761749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2363" y="3187475"/>
          <a:ext cx="1181943" cy="360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2363" y="3187475"/>
        <a:ext cx="1181943" cy="360492"/>
      </dsp:txXfrm>
    </dsp:sp>
    <dsp:sp modelId="{66241740-0138-4502-8876-8A483267D470}">
      <dsp:nvSpPr>
        <dsp:cNvPr id="0" name=""/>
        <dsp:cNvSpPr/>
      </dsp:nvSpPr>
      <dsp:spPr>
        <a:xfrm>
          <a:off x="6946056" y="3187471"/>
          <a:ext cx="1181943" cy="360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946056" y="3187471"/>
        <a:ext cx="1181943" cy="360492"/>
      </dsp:txXfrm>
    </dsp:sp>
    <dsp:sp modelId="{26E166BE-27AB-4AF5-99CC-E859869099B9}">
      <dsp:nvSpPr>
        <dsp:cNvPr id="0" name=""/>
        <dsp:cNvSpPr/>
      </dsp:nvSpPr>
      <dsp:spPr>
        <a:xfrm>
          <a:off x="1420695" y="2377924"/>
          <a:ext cx="5286608" cy="612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PTE</a:t>
          </a: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belgeniz son 2 yıl içinde mi alındı?</a:t>
          </a:r>
        </a:p>
      </dsp:txBody>
      <dsp:txXfrm>
        <a:off x="1420695" y="2377924"/>
        <a:ext cx="5286608" cy="6129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300438" y="3008412"/>
          <a:ext cx="2763561" cy="413591"/>
        </a:xfrm>
        <a:custGeom>
          <a:avLst/>
          <a:gdLst/>
          <a:ahLst/>
          <a:cxnLst/>
          <a:rect l="0" t="0" r="0" b="0"/>
          <a:pathLst>
            <a:path>
              <a:moveTo>
                <a:pt x="0" y="413591"/>
              </a:moveTo>
              <a:lnTo>
                <a:pt x="2763561" y="413591"/>
              </a:lnTo>
              <a:lnTo>
                <a:pt x="276356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300438" y="3376279"/>
          <a:ext cx="55302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3"/>
              </a:moveTo>
              <a:lnTo>
                <a:pt x="5400546" y="45723"/>
              </a:lnTo>
              <a:lnTo>
                <a:pt x="5400546" y="45720"/>
              </a:lnTo>
              <a:lnTo>
                <a:pt x="5530274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3153" y="3224167"/>
          <a:ext cx="1297285" cy="395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3153" y="3224167"/>
        <a:ext cx="1297285" cy="395671"/>
      </dsp:txXfrm>
    </dsp:sp>
    <dsp:sp modelId="{66241740-0138-4502-8876-8A483267D470}">
      <dsp:nvSpPr>
        <dsp:cNvPr id="0" name=""/>
        <dsp:cNvSpPr/>
      </dsp:nvSpPr>
      <dsp:spPr>
        <a:xfrm>
          <a:off x="6830713" y="3224163"/>
          <a:ext cx="1297285" cy="3956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830713" y="3224163"/>
        <a:ext cx="1297285" cy="395671"/>
      </dsp:txXfrm>
    </dsp:sp>
    <dsp:sp modelId="{26E166BE-27AB-4AF5-99CC-E859869099B9}">
      <dsp:nvSpPr>
        <dsp:cNvPr id="0" name=""/>
        <dsp:cNvSpPr/>
      </dsp:nvSpPr>
      <dsp:spPr>
        <a:xfrm>
          <a:off x="1559895" y="2335616"/>
          <a:ext cx="5008208" cy="6727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TOEFL IBT belgeniz son 2 yıl içinde mi alındı</a:t>
          </a:r>
          <a:r>
            <a:rPr lang="tr-TR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endParaRPr lang="tr-TR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9895" y="2335616"/>
        <a:ext cx="5008208" cy="6727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19FD-2B5C-4EDB-A8CC-81CE56F667AA}">
      <dsp:nvSpPr>
        <dsp:cNvPr id="0" name=""/>
        <dsp:cNvSpPr/>
      </dsp:nvSpPr>
      <dsp:spPr>
        <a:xfrm>
          <a:off x="1154356" y="3672077"/>
          <a:ext cx="2871083" cy="240009"/>
        </a:xfrm>
        <a:custGeom>
          <a:avLst/>
          <a:gdLst/>
          <a:ahLst/>
          <a:cxnLst/>
          <a:rect l="0" t="0" r="0" b="0"/>
          <a:pathLst>
            <a:path>
              <a:moveTo>
                <a:pt x="0" y="240009"/>
              </a:moveTo>
              <a:lnTo>
                <a:pt x="2871083" y="240009"/>
              </a:lnTo>
              <a:lnTo>
                <a:pt x="287108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D9E2B-B190-4FF3-9FF2-5C2C9E64A90B}">
      <dsp:nvSpPr>
        <dsp:cNvPr id="0" name=""/>
        <dsp:cNvSpPr/>
      </dsp:nvSpPr>
      <dsp:spPr>
        <a:xfrm>
          <a:off x="1154356" y="3866364"/>
          <a:ext cx="57433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2"/>
              </a:moveTo>
              <a:lnTo>
                <a:pt x="5668083" y="45722"/>
              </a:lnTo>
              <a:lnTo>
                <a:pt x="5668083" y="45720"/>
              </a:lnTo>
              <a:lnTo>
                <a:pt x="5743365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E0DB-C16E-49A0-83A2-A30D1CF43CD6}">
      <dsp:nvSpPr>
        <dsp:cNvPr id="0" name=""/>
        <dsp:cNvSpPr/>
      </dsp:nvSpPr>
      <dsp:spPr>
        <a:xfrm>
          <a:off x="1198" y="3702756"/>
          <a:ext cx="1153158" cy="418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Evet</a:t>
          </a:r>
        </a:p>
      </dsp:txBody>
      <dsp:txXfrm>
        <a:off x="1198" y="3702756"/>
        <a:ext cx="1153158" cy="418660"/>
      </dsp:txXfrm>
    </dsp:sp>
    <dsp:sp modelId="{66241740-0138-4502-8876-8A483267D470}">
      <dsp:nvSpPr>
        <dsp:cNvPr id="0" name=""/>
        <dsp:cNvSpPr/>
      </dsp:nvSpPr>
      <dsp:spPr>
        <a:xfrm>
          <a:off x="6897722" y="3674661"/>
          <a:ext cx="1230277" cy="4748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Hayır</a:t>
          </a:r>
        </a:p>
      </dsp:txBody>
      <dsp:txXfrm>
        <a:off x="6897722" y="3674661"/>
        <a:ext cx="1230277" cy="474846"/>
      </dsp:txXfrm>
    </dsp:sp>
    <dsp:sp modelId="{26E166BE-27AB-4AF5-99CC-E859869099B9}">
      <dsp:nvSpPr>
        <dsp:cNvPr id="0" name=""/>
        <dsp:cNvSpPr/>
      </dsp:nvSpPr>
      <dsp:spPr>
        <a:xfrm>
          <a:off x="1304921" y="1666392"/>
          <a:ext cx="5441037" cy="20056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Son üç yılında, öğretim dili olarak belirlenen yabancı dilin anadili olarak konuşulduğu bir ülkede o ülke vatandaşlarının devam ettiği ortaöğretim kurumlarında eğitim görüp ortaöğrenimini</a:t>
          </a:r>
          <a:r>
            <a:rPr lang="en-US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</a:t>
          </a:r>
          <a:r>
            <a:rPr lang="tr-TR" sz="2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tamamladınız mı? </a:t>
          </a:r>
        </a:p>
      </dsp:txBody>
      <dsp:txXfrm>
        <a:off x="1304921" y="1666392"/>
        <a:ext cx="5441037" cy="2005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7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8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6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8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6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92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8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9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1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9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5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8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9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8000">
              <a:schemeClr val="accent1">
                <a:lumMod val="0"/>
                <a:lumOff val="100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18-Aug-25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7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t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t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t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.t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13" Type="http://schemas.openxmlformats.org/officeDocument/2006/relationships/slide" Target="slide9.xml"/><Relationship Id="rId3" Type="http://schemas.openxmlformats.org/officeDocument/2006/relationships/diagramLayout" Target="../diagrams/layout4.xml"/><Relationship Id="rId7" Type="http://schemas.openxmlformats.org/officeDocument/2006/relationships/slide" Target="slide5.xml"/><Relationship Id="rId12" Type="http://schemas.openxmlformats.org/officeDocument/2006/relationships/slide" Target="slide8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slide" Target="slide7.xml"/><Relationship Id="rId5" Type="http://schemas.openxmlformats.org/officeDocument/2006/relationships/diagramColors" Target="../diagrams/colors4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tif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5.xml"/><Relationship Id="rId7" Type="http://schemas.openxmlformats.org/officeDocument/2006/relationships/image" Target="../media/image1.t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.t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7.xml"/><Relationship Id="rId7" Type="http://schemas.openxmlformats.org/officeDocument/2006/relationships/image" Target="../media/image1.t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8.xml"/><Relationship Id="rId7" Type="http://schemas.openxmlformats.org/officeDocument/2006/relationships/image" Target="../media/image1.t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diagramLayout" Target="../diagrams/layout9.xml"/><Relationship Id="rId7" Type="http://schemas.openxmlformats.org/officeDocument/2006/relationships/image" Target="../media/image1.t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81"/>
            <a:ext cx="2535383" cy="127439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211759"/>
            <a:ext cx="2669689" cy="127439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901876" y="5163269"/>
            <a:ext cx="65587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Size uygun seçenekleri tıklayınız.</a:t>
            </a: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270617892"/>
              </p:ext>
            </p:extLst>
          </p:nvPr>
        </p:nvGraphicFramePr>
        <p:xfrm>
          <a:off x="1964847" y="1120498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</p:spTree>
    <p:extLst>
      <p:ext uri="{BB962C8B-B14F-4D97-AF65-F5344CB8AC3E}">
        <p14:creationId xmlns:p14="http://schemas.microsoft.com/office/powerpoint/2010/main" val="15202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783127613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313199466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ikdörtgen 8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77017137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481331" y="384847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4437706" y="190884"/>
            <a:ext cx="3182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Muafiyet Şartları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903887" y="5566887"/>
            <a:ext cx="102499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spc="5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Size uygun seçe</a:t>
            </a:r>
            <a:r>
              <a:rPr lang="en-US" sz="2400" b="1" spc="50" dirty="0" err="1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neği</a:t>
            </a:r>
            <a:r>
              <a:rPr lang="tr-TR" sz="2400" b="1" spc="5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tıklayınız.</a:t>
            </a:r>
            <a:endParaRPr lang="en-US" sz="2400" b="1" spc="50" dirty="0">
              <a:ln w="0"/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NOT: PTE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veTOEFL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sonuçlarının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geçerli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olabilmesi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için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sınavlara</a:t>
            </a:r>
            <a:endParaRPr lang="en-US" sz="2400" b="1" spc="50" dirty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bir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devlet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üniversitesinin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sınav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merkezinde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girilmiş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olması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gerekir</a:t>
            </a:r>
            <a:r>
              <a:rPr lang="en-US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3548254498"/>
              </p:ext>
            </p:extLst>
          </p:nvPr>
        </p:nvGraphicFramePr>
        <p:xfrm>
          <a:off x="2929014" y="1008699"/>
          <a:ext cx="5416963" cy="3339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Düz Ok Bağlayıcısı 14"/>
          <p:cNvCxnSpPr/>
          <p:nvPr/>
        </p:nvCxnSpPr>
        <p:spPr>
          <a:xfrm flipV="1">
            <a:off x="6675120" y="1624362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V="1">
            <a:off x="6680651" y="2036954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up 38"/>
          <p:cNvGrpSpPr/>
          <p:nvPr/>
        </p:nvGrpSpPr>
        <p:grpSpPr>
          <a:xfrm>
            <a:off x="2385455" y="4255414"/>
            <a:ext cx="4314883" cy="653615"/>
            <a:chOff x="3113082" y="2317384"/>
            <a:chExt cx="1957962" cy="653615"/>
          </a:xfrm>
          <a:scene3d>
            <a:camera prst="orthographicFront"/>
            <a:lightRig rig="flat" dir="t"/>
          </a:scene3d>
        </p:grpSpPr>
        <p:sp>
          <p:nvSpPr>
            <p:cNvPr id="40" name="Dikdörtgen 39"/>
            <p:cNvSpPr/>
            <p:nvPr/>
          </p:nvSpPr>
          <p:spPr>
            <a:xfrm>
              <a:off x="3116990" y="2317384"/>
              <a:ext cx="1954054" cy="595986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Metin kutusu 40"/>
            <p:cNvSpPr txBox="1"/>
            <p:nvPr/>
          </p:nvSpPr>
          <p:spPr>
            <a:xfrm>
              <a:off x="3113082" y="2375013"/>
              <a:ext cx="1954055" cy="595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dirty="0"/>
                <a:t>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/>
                <a:t>Öğretim Dili İngilizce olan Ortaöğrenim kurumu mezunu olmak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kern="1200" dirty="0"/>
                <a:t> </a:t>
              </a:r>
            </a:p>
          </p:txBody>
        </p:sp>
      </p:grpSp>
      <p:grpSp>
        <p:nvGrpSpPr>
          <p:cNvPr id="51" name="Grup 50"/>
          <p:cNvGrpSpPr/>
          <p:nvPr/>
        </p:nvGrpSpPr>
        <p:grpSpPr>
          <a:xfrm>
            <a:off x="2385170" y="4806953"/>
            <a:ext cx="4309621" cy="720544"/>
            <a:chOff x="3112693" y="2192826"/>
            <a:chExt cx="1958351" cy="720544"/>
          </a:xfrm>
          <a:scene3d>
            <a:camera prst="orthographicFront"/>
            <a:lightRig rig="flat" dir="t"/>
          </a:scene3d>
        </p:grpSpPr>
        <p:sp>
          <p:nvSpPr>
            <p:cNvPr id="52" name="Dikdörtgen 51"/>
            <p:cNvSpPr/>
            <p:nvPr/>
          </p:nvSpPr>
          <p:spPr>
            <a:xfrm>
              <a:off x="3116990" y="2317384"/>
              <a:ext cx="1954054" cy="595986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Metin kutusu 52"/>
            <p:cNvSpPr txBox="1"/>
            <p:nvPr/>
          </p:nvSpPr>
          <p:spPr>
            <a:xfrm>
              <a:off x="3112693" y="2192826"/>
              <a:ext cx="1954055" cy="5959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600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/>
                <a:t>Öğretim Dili İngilizce olan lisans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/>
                <a:t>ve lisansüstü eğitim kurumu mezunu olmak</a:t>
              </a:r>
            </a:p>
          </p:txBody>
        </p:sp>
      </p:grpSp>
      <p:grpSp>
        <p:nvGrpSpPr>
          <p:cNvPr id="68" name="Grup 67"/>
          <p:cNvGrpSpPr/>
          <p:nvPr/>
        </p:nvGrpSpPr>
        <p:grpSpPr>
          <a:xfrm>
            <a:off x="8246225" y="1330067"/>
            <a:ext cx="791013" cy="4173182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69" name="Dikdörtgen 68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Metin kutusu 69">
              <a:hlinkClick r:id="rId7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HAYIR</a:t>
              </a:r>
            </a:p>
          </p:txBody>
        </p:sp>
      </p:grpSp>
      <p:cxnSp>
        <p:nvCxnSpPr>
          <p:cNvPr id="88" name="Düz Ok Bağlayıcısı 87"/>
          <p:cNvCxnSpPr/>
          <p:nvPr/>
        </p:nvCxnSpPr>
        <p:spPr>
          <a:xfrm flipV="1">
            <a:off x="6690904" y="2710594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Düz Ok Bağlayıcısı 88"/>
          <p:cNvCxnSpPr/>
          <p:nvPr/>
        </p:nvCxnSpPr>
        <p:spPr>
          <a:xfrm flipV="1">
            <a:off x="6659251" y="3070294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Düz Ok Bağlayıcısı 89"/>
          <p:cNvCxnSpPr/>
          <p:nvPr/>
        </p:nvCxnSpPr>
        <p:spPr>
          <a:xfrm flipV="1">
            <a:off x="6690903" y="3677276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Düz Ok Bağlayıcısı 90"/>
          <p:cNvCxnSpPr/>
          <p:nvPr/>
        </p:nvCxnSpPr>
        <p:spPr>
          <a:xfrm flipV="1">
            <a:off x="6659251" y="4052230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Düz Ok Bağlayıcısı 91"/>
          <p:cNvCxnSpPr/>
          <p:nvPr/>
        </p:nvCxnSpPr>
        <p:spPr>
          <a:xfrm flipV="1">
            <a:off x="6655716" y="4547665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Düz Ok Bağlayıcısı 92"/>
          <p:cNvCxnSpPr/>
          <p:nvPr/>
        </p:nvCxnSpPr>
        <p:spPr>
          <a:xfrm flipV="1">
            <a:off x="6650169" y="4841235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Düz Ok Bağlayıcısı 93"/>
          <p:cNvCxnSpPr/>
          <p:nvPr/>
        </p:nvCxnSpPr>
        <p:spPr>
          <a:xfrm flipV="1">
            <a:off x="6654475" y="5212420"/>
            <a:ext cx="349135" cy="4933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Düz Ok Bağlayıcısı 94"/>
          <p:cNvCxnSpPr/>
          <p:nvPr/>
        </p:nvCxnSpPr>
        <p:spPr>
          <a:xfrm flipV="1">
            <a:off x="6648928" y="5505990"/>
            <a:ext cx="1576652" cy="5085"/>
          </a:xfrm>
          <a:prstGeom prst="straightConnector1">
            <a:avLst/>
          </a:prstGeom>
          <a:ln w="127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Resim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  <p:grpSp>
        <p:nvGrpSpPr>
          <p:cNvPr id="57" name="Grup 56"/>
          <p:cNvGrpSpPr/>
          <p:nvPr/>
        </p:nvGrpSpPr>
        <p:grpSpPr>
          <a:xfrm>
            <a:off x="7113820" y="1316822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58" name="Dikdörtgen 57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Metin kutusu 58">
              <a:hlinkClick r:id="rId10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  <p:grpSp>
        <p:nvGrpSpPr>
          <p:cNvPr id="65" name="Grup 64"/>
          <p:cNvGrpSpPr/>
          <p:nvPr/>
        </p:nvGrpSpPr>
        <p:grpSpPr>
          <a:xfrm>
            <a:off x="7113816" y="2405596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66" name="Dikdörtgen 65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Metin kutusu 66">
              <a:hlinkClick r:id="rId11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  <p:grpSp>
        <p:nvGrpSpPr>
          <p:cNvPr id="96" name="Grup 95"/>
          <p:cNvGrpSpPr/>
          <p:nvPr/>
        </p:nvGrpSpPr>
        <p:grpSpPr>
          <a:xfrm>
            <a:off x="7113816" y="3386012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97" name="Dikdörtgen 96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Metin kutusu 97">
              <a:hlinkClick r:id="rId12" action="ppaction://hlinksldjump"/>
            </p:cNvPr>
            <p:cNvSpPr txBox="1"/>
            <p:nvPr/>
          </p:nvSpPr>
          <p:spPr>
            <a:xfrm>
              <a:off x="4907104" y="323843"/>
              <a:ext cx="782699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  <p:grpSp>
        <p:nvGrpSpPr>
          <p:cNvPr id="99" name="Grup 98"/>
          <p:cNvGrpSpPr/>
          <p:nvPr/>
        </p:nvGrpSpPr>
        <p:grpSpPr>
          <a:xfrm>
            <a:off x="7115856" y="4210994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100" name="Dikdörtgen 99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Metin kutusu 100">
              <a:hlinkClick r:id="rId13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  <p:grpSp>
        <p:nvGrpSpPr>
          <p:cNvPr id="102" name="Grup 101"/>
          <p:cNvGrpSpPr/>
          <p:nvPr/>
        </p:nvGrpSpPr>
        <p:grpSpPr>
          <a:xfrm>
            <a:off x="7113817" y="4887290"/>
            <a:ext cx="791013" cy="578511"/>
            <a:chOff x="4907104" y="323843"/>
            <a:chExt cx="791013" cy="554613"/>
          </a:xfrm>
          <a:scene3d>
            <a:camera prst="orthographicFront"/>
            <a:lightRig rig="flat" dir="t"/>
          </a:scene3d>
        </p:grpSpPr>
        <p:sp>
          <p:nvSpPr>
            <p:cNvPr id="103" name="Dikdörtgen 102"/>
            <p:cNvSpPr/>
            <p:nvPr/>
          </p:nvSpPr>
          <p:spPr>
            <a:xfrm rot="10800000" flipV="1">
              <a:off x="4907104" y="323843"/>
              <a:ext cx="791013" cy="554613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" name="Metin kutusu 103">
              <a:hlinkClick r:id="rId14" action="ppaction://hlinksldjump"/>
            </p:cNvPr>
            <p:cNvSpPr txBox="1"/>
            <p:nvPr/>
          </p:nvSpPr>
          <p:spPr>
            <a:xfrm>
              <a:off x="4907104" y="323843"/>
              <a:ext cx="791013" cy="554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/>
                <a:t>EVET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2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851365993"/>
              </p:ext>
            </p:extLst>
          </p:nvPr>
        </p:nvGraphicFramePr>
        <p:xfrm>
          <a:off x="2011680" y="343284"/>
          <a:ext cx="8148320" cy="599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038414195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227034212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</p:spTree>
    <p:extLst>
      <p:ext uri="{BB962C8B-B14F-4D97-AF65-F5344CB8AC3E}">
        <p14:creationId xmlns:p14="http://schemas.microsoft.com/office/powerpoint/2010/main" val="18552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386230195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083695765"/>
              </p:ext>
            </p:extLst>
          </p:nvPr>
        </p:nvGraphicFramePr>
        <p:xfrm>
          <a:off x="2032000" y="719666"/>
          <a:ext cx="8128000" cy="56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3780589" y="343284"/>
            <a:ext cx="48013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Öğrencileri </a:t>
            </a:r>
          </a:p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Yönlendirme Akış Şeması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571"/>
            <a:ext cx="2535383" cy="127439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10" y="307572"/>
            <a:ext cx="2669689" cy="12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1020</TotalTime>
  <Words>302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Dilim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AYBU</dc:creator>
  <cp:lastModifiedBy>Kadir Güllü</cp:lastModifiedBy>
  <cp:revision>87</cp:revision>
  <dcterms:created xsi:type="dcterms:W3CDTF">2021-09-27T12:32:54Z</dcterms:created>
  <dcterms:modified xsi:type="dcterms:W3CDTF">2025-08-18T12:15:19Z</dcterms:modified>
</cp:coreProperties>
</file>