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0" r:id="rId25"/>
    <p:sldId id="29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8288000" cy="10287000"/>
  <p:notesSz cx="6858000" cy="9144000"/>
  <p:embeddedFontLst>
    <p:embeddedFont>
      <p:font typeface="Antonio Bold" panose="020B0604020202020204" charset="-94"/>
      <p:regular r:id="rId36"/>
    </p:embeddedFont>
    <p:embeddedFont>
      <p:font typeface="Arimo" panose="020B0604020202020204" charset="0"/>
      <p:regular r:id="rId37"/>
    </p:embeddedFont>
    <p:embeddedFont>
      <p:font typeface="Arimo Bold" panose="020B0604020202020204" charset="0"/>
      <p:regular r:id="rId38"/>
    </p:embeddedFont>
    <p:embeddedFont>
      <p:font typeface="Arimo Bold Italics" panose="020B0604020202020204" charset="0"/>
      <p:regular r:id="rId39"/>
    </p:embeddedFont>
    <p:embeddedFont>
      <p:font typeface="League Spartan" panose="020B0604020202020204" charset="0"/>
      <p:regular r:id="rId40"/>
    </p:embeddedFont>
    <p:embeddedFont>
      <p:font typeface="Montserrat Bold" panose="020B0604020202020204" charset="-94"/>
      <p:regular r:id="rId41"/>
    </p:embeddedFont>
    <p:embeddedFont>
      <p:font typeface="Open Sans Bold" panose="020B0604020202020204" charset="0"/>
      <p:regular r:id="rId42"/>
    </p:embeddedFont>
    <p:embeddedFont>
      <p:font typeface="Open Sauce" panose="020B0604020202020204" charset="-94"/>
      <p:regular r:id="rId43"/>
    </p:embeddedFont>
    <p:embeddedFont>
      <p:font typeface="Open Sauce Bold" panose="020B0604020202020204" charset="-94"/>
      <p:regular r:id="rId44"/>
    </p:embeddedFont>
    <p:embeddedFont>
      <p:font typeface="Open Sauce Bold Italics" panose="020B0604020202020204" charset="-94"/>
      <p:regular r:id="rId45"/>
    </p:embeddedFont>
    <p:embeddedFont>
      <p:font typeface="Open Sauce Light Italics" panose="020B0604020202020204" charset="-94"/>
      <p:regular r:id="rId4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1" d="100"/>
          <a:sy n="71" d="100"/>
        </p:scale>
        <p:origin x="71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7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8.fntdata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2.png"/><Relationship Id="rId7" Type="http://schemas.openxmlformats.org/officeDocument/2006/relationships/image" Target="../media/image16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svg"/><Relationship Id="rId4" Type="http://schemas.openxmlformats.org/officeDocument/2006/relationships/image" Target="../media/image21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gi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svg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svg"/><Relationship Id="rId4" Type="http://schemas.openxmlformats.org/officeDocument/2006/relationships/image" Target="../media/image46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sv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svg"/><Relationship Id="rId4" Type="http://schemas.openxmlformats.org/officeDocument/2006/relationships/image" Target="../media/image53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svg"/><Relationship Id="rId3" Type="http://schemas.openxmlformats.org/officeDocument/2006/relationships/image" Target="../media/image47.svg"/><Relationship Id="rId7" Type="http://schemas.openxmlformats.org/officeDocument/2006/relationships/image" Target="../media/image57.sv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svg"/><Relationship Id="rId5" Type="http://schemas.openxmlformats.org/officeDocument/2006/relationships/image" Target="../media/image54.svg"/><Relationship Id="rId4" Type="http://schemas.openxmlformats.org/officeDocument/2006/relationships/image" Target="../media/image53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svg"/><Relationship Id="rId4" Type="http://schemas.openxmlformats.org/officeDocument/2006/relationships/image" Target="../media/image6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svg"/><Relationship Id="rId2" Type="http://schemas.openxmlformats.org/officeDocument/2006/relationships/image" Target="../media/image65.sv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8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2.png"/><Relationship Id="rId4" Type="http://schemas.openxmlformats.org/officeDocument/2006/relationships/image" Target="../media/image71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sv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svg"/><Relationship Id="rId7" Type="http://schemas.openxmlformats.org/officeDocument/2006/relationships/image" Target="../media/image19.svg"/><Relationship Id="rId2" Type="http://schemas.openxmlformats.org/officeDocument/2006/relationships/image" Target="../media/image1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5" Type="http://schemas.openxmlformats.org/officeDocument/2006/relationships/image" Target="../media/image17.svg"/><Relationship Id="rId4" Type="http://schemas.openxmlformats.org/officeDocument/2006/relationships/image" Target="../media/image1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9358F7">
                <a:alpha val="100000"/>
              </a:srgbClr>
            </a:gs>
            <a:gs pos="50000">
              <a:srgbClr val="6197EE">
                <a:alpha val="100000"/>
              </a:srgbClr>
            </a:gs>
            <a:gs pos="100000">
              <a:srgbClr val="10D7E2">
                <a:alpha val="100000"/>
              </a:srgbClr>
            </a:gs>
          </a:gsLst>
          <a:lin ang="189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315393" y="2266070"/>
            <a:ext cx="13657214" cy="3143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 dirty="0" err="1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Akademik</a:t>
            </a:r>
            <a:r>
              <a:rPr lang="en-US" sz="9000" dirty="0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9000" dirty="0" err="1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Dürüstlük</a:t>
            </a:r>
            <a:r>
              <a:rPr lang="en-US" sz="9000" dirty="0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9000" dirty="0" err="1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ve</a:t>
            </a:r>
            <a:r>
              <a:rPr lang="en-US" sz="9000" dirty="0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9000" dirty="0" err="1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Üniversite</a:t>
            </a:r>
            <a:r>
              <a:rPr lang="en-US" sz="9000" dirty="0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9000" dirty="0" err="1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Kütüphaneleri</a:t>
            </a:r>
            <a:endParaRPr lang="en-US" sz="9000" dirty="0">
              <a:solidFill>
                <a:srgbClr val="FFFFFF"/>
              </a:solidFill>
              <a:latin typeface="Open Sauce"/>
              <a:ea typeface="Open Sauce"/>
              <a:cs typeface="Open Sauce"/>
              <a:sym typeface="Open Sauce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3518292" y="5539686"/>
            <a:ext cx="11251416" cy="588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28"/>
              </a:lnSpc>
              <a:spcBef>
                <a:spcPct val="0"/>
              </a:spcBef>
            </a:pPr>
            <a:r>
              <a:rPr lang="en-US" sz="3448" b="1" dirty="0" err="1">
                <a:solidFill>
                  <a:srgbClr val="004AA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İntihal</a:t>
            </a:r>
            <a:r>
              <a:rPr lang="en-US" sz="3448" b="1" dirty="0">
                <a:solidFill>
                  <a:srgbClr val="004AA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</a:t>
            </a:r>
            <a:r>
              <a:rPr lang="en-US" sz="3448" b="1" dirty="0" err="1">
                <a:solidFill>
                  <a:srgbClr val="004AA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Kontrol</a:t>
            </a:r>
            <a:r>
              <a:rPr lang="en-US" sz="3448" b="1" dirty="0">
                <a:solidFill>
                  <a:srgbClr val="004AA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</a:t>
            </a:r>
            <a:r>
              <a:rPr lang="en-US" sz="3448" b="1" dirty="0" err="1">
                <a:solidFill>
                  <a:srgbClr val="004AA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Programları</a:t>
            </a:r>
            <a:r>
              <a:rPr lang="en-US" sz="3448" b="1" dirty="0">
                <a:solidFill>
                  <a:srgbClr val="004AA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</a:t>
            </a:r>
            <a:r>
              <a:rPr lang="en-US" sz="3448" b="1" dirty="0" err="1">
                <a:solidFill>
                  <a:srgbClr val="004AA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ve</a:t>
            </a:r>
            <a:r>
              <a:rPr lang="en-US" sz="3448" b="1" dirty="0">
                <a:solidFill>
                  <a:srgbClr val="004AA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</a:t>
            </a:r>
            <a:r>
              <a:rPr lang="en-US" sz="3448" b="1" dirty="0" err="1">
                <a:solidFill>
                  <a:srgbClr val="004AA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Kullanıcı</a:t>
            </a:r>
            <a:r>
              <a:rPr lang="en-US" sz="3448" b="1" dirty="0">
                <a:solidFill>
                  <a:srgbClr val="004AA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</a:t>
            </a:r>
            <a:r>
              <a:rPr lang="en-US" sz="3448" b="1" dirty="0" err="1">
                <a:solidFill>
                  <a:srgbClr val="004AA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Eğitimleri</a:t>
            </a:r>
            <a:endParaRPr lang="en-US" sz="3448" b="1" dirty="0">
              <a:solidFill>
                <a:srgbClr val="004AAD"/>
              </a:solidFill>
              <a:latin typeface="Open Sauce Bold"/>
              <a:ea typeface="Open Sauce Bold"/>
              <a:cs typeface="Open Sauce Bold"/>
              <a:sym typeface="Open Sauce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762000" y="7299547"/>
            <a:ext cx="2219845" cy="4576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b="1" dirty="0" err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Panelistler</a:t>
            </a:r>
            <a:endParaRPr lang="en-US" sz="2799" b="1" dirty="0">
              <a:solidFill>
                <a:srgbClr val="FFFFFF"/>
              </a:solidFill>
              <a:latin typeface="Open Sauce Bold"/>
              <a:ea typeface="Open Sauce Bold"/>
              <a:cs typeface="Open Sauce Bold"/>
              <a:sym typeface="Open Sauce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904355" y="7757173"/>
            <a:ext cx="9418196" cy="10217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059"/>
              </a:lnSpc>
              <a:spcBef>
                <a:spcPct val="0"/>
              </a:spcBef>
            </a:pPr>
            <a:r>
              <a:rPr lang="en-US" sz="2899" b="1" i="1">
                <a:solidFill>
                  <a:srgbClr val="004AAD"/>
                </a:solidFill>
                <a:latin typeface="Open Sauce Bold Italics"/>
                <a:ea typeface="Open Sauce Bold Italics"/>
                <a:cs typeface="Open Sauce Bold Italics"/>
                <a:sym typeface="Open Sauce Bold Italics"/>
              </a:rPr>
              <a:t>Esra ÇALIŞ -  Ankara Yıldırım Beyazıt Üniversitesi</a:t>
            </a:r>
          </a:p>
          <a:p>
            <a:pPr algn="just">
              <a:lnSpc>
                <a:spcPts val="4059"/>
              </a:lnSpc>
              <a:spcBef>
                <a:spcPct val="0"/>
              </a:spcBef>
            </a:pPr>
            <a:r>
              <a:rPr lang="en-US" sz="2899" b="1" i="1">
                <a:solidFill>
                  <a:srgbClr val="004AAD"/>
                </a:solidFill>
                <a:latin typeface="Open Sauce Bold Italics"/>
                <a:ea typeface="Open Sauce Bold Italics"/>
                <a:cs typeface="Open Sauce Bold Italics"/>
                <a:sym typeface="Open Sauce Bold Italics"/>
              </a:rPr>
              <a:t>Zeynep KALEMCİ - Hacettepe Üniversitesi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0"/>
            <a:ext cx="20996972" cy="10287000"/>
            <a:chOff x="0" y="0"/>
            <a:chExt cx="6739965" cy="330209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739965" cy="3302096"/>
            </a:xfrm>
            <a:custGeom>
              <a:avLst/>
              <a:gdLst/>
              <a:ahLst/>
              <a:cxnLst/>
              <a:rect l="l" t="t" r="r" b="b"/>
              <a:pathLst>
                <a:path w="6739965" h="3302096">
                  <a:moveTo>
                    <a:pt x="0" y="0"/>
                  </a:moveTo>
                  <a:lnTo>
                    <a:pt x="6739965" y="0"/>
                  </a:lnTo>
                  <a:lnTo>
                    <a:pt x="6739965" y="3302096"/>
                  </a:lnTo>
                  <a:lnTo>
                    <a:pt x="0" y="3302096"/>
                  </a:lnTo>
                  <a:close/>
                </a:path>
              </a:pathLst>
            </a:custGeom>
            <a:gradFill rotWithShape="1">
              <a:gsLst>
                <a:gs pos="0">
                  <a:srgbClr val="9358F7">
                    <a:alpha val="100000"/>
                  </a:srgbClr>
                </a:gs>
                <a:gs pos="50000">
                  <a:srgbClr val="6197EE">
                    <a:alpha val="100000"/>
                  </a:srgbClr>
                </a:gs>
                <a:gs pos="100000">
                  <a:srgbClr val="10D7E2">
                    <a:alpha val="100000"/>
                  </a:srgbClr>
                </a:gs>
              </a:gsLst>
              <a:lin ang="18900000"/>
            </a:gradFill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4" name="Freeform 4"/>
          <p:cNvSpPr/>
          <p:nvPr/>
        </p:nvSpPr>
        <p:spPr>
          <a:xfrm>
            <a:off x="10215462" y="2871570"/>
            <a:ext cx="6059116" cy="5926061"/>
          </a:xfrm>
          <a:custGeom>
            <a:avLst/>
            <a:gdLst/>
            <a:ahLst/>
            <a:cxnLst/>
            <a:rect l="l" t="t" r="r" b="b"/>
            <a:pathLst>
              <a:path w="6059116" h="5926061">
                <a:moveTo>
                  <a:pt x="0" y="0"/>
                </a:moveTo>
                <a:lnTo>
                  <a:pt x="6059116" y="0"/>
                </a:lnTo>
                <a:lnTo>
                  <a:pt x="6059116" y="5926062"/>
                </a:lnTo>
                <a:lnTo>
                  <a:pt x="0" y="59260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5" name="Freeform 5"/>
          <p:cNvSpPr/>
          <p:nvPr/>
        </p:nvSpPr>
        <p:spPr>
          <a:xfrm>
            <a:off x="10676259" y="2871570"/>
            <a:ext cx="5137522" cy="1573366"/>
          </a:xfrm>
          <a:custGeom>
            <a:avLst/>
            <a:gdLst/>
            <a:ahLst/>
            <a:cxnLst/>
            <a:rect l="l" t="t" r="r" b="b"/>
            <a:pathLst>
              <a:path w="5137522" h="1573366">
                <a:moveTo>
                  <a:pt x="0" y="0"/>
                </a:moveTo>
                <a:lnTo>
                  <a:pt x="5137522" y="0"/>
                </a:lnTo>
                <a:lnTo>
                  <a:pt x="5137522" y="1573367"/>
                </a:lnTo>
                <a:lnTo>
                  <a:pt x="0" y="15733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6" name="Freeform 6"/>
          <p:cNvSpPr/>
          <p:nvPr/>
        </p:nvSpPr>
        <p:spPr>
          <a:xfrm>
            <a:off x="1934973" y="1793600"/>
            <a:ext cx="4351482" cy="4474532"/>
          </a:xfrm>
          <a:custGeom>
            <a:avLst/>
            <a:gdLst/>
            <a:ahLst/>
            <a:cxnLst/>
            <a:rect l="l" t="t" r="r" b="b"/>
            <a:pathLst>
              <a:path w="4351482" h="4474532">
                <a:moveTo>
                  <a:pt x="0" y="0"/>
                </a:moveTo>
                <a:lnTo>
                  <a:pt x="4351482" y="0"/>
                </a:lnTo>
                <a:lnTo>
                  <a:pt x="4351482" y="4474532"/>
                </a:lnTo>
                <a:lnTo>
                  <a:pt x="0" y="44745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7" name="Freeform 7"/>
          <p:cNvSpPr/>
          <p:nvPr/>
        </p:nvSpPr>
        <p:spPr>
          <a:xfrm>
            <a:off x="4004709" y="6534819"/>
            <a:ext cx="3533584" cy="4114800"/>
          </a:xfrm>
          <a:custGeom>
            <a:avLst/>
            <a:gdLst/>
            <a:ahLst/>
            <a:cxnLst/>
            <a:rect l="l" t="t" r="r" b="b"/>
            <a:pathLst>
              <a:path w="3533584" h="4114800">
                <a:moveTo>
                  <a:pt x="0" y="0"/>
                </a:moveTo>
                <a:lnTo>
                  <a:pt x="3533585" y="0"/>
                </a:lnTo>
                <a:lnTo>
                  <a:pt x="353358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8" name="Freeform 8"/>
          <p:cNvSpPr/>
          <p:nvPr/>
        </p:nvSpPr>
        <p:spPr>
          <a:xfrm>
            <a:off x="1712034" y="6423349"/>
            <a:ext cx="3158109" cy="4114800"/>
          </a:xfrm>
          <a:custGeom>
            <a:avLst/>
            <a:gdLst/>
            <a:ahLst/>
            <a:cxnLst/>
            <a:rect l="l" t="t" r="r" b="b"/>
            <a:pathLst>
              <a:path w="3158109" h="4114800">
                <a:moveTo>
                  <a:pt x="0" y="0"/>
                </a:moveTo>
                <a:lnTo>
                  <a:pt x="3158109" y="0"/>
                </a:lnTo>
                <a:lnTo>
                  <a:pt x="315810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9" name="Freeform 9"/>
          <p:cNvSpPr/>
          <p:nvPr/>
        </p:nvSpPr>
        <p:spPr>
          <a:xfrm>
            <a:off x="0" y="7089210"/>
            <a:ext cx="2997940" cy="4092751"/>
          </a:xfrm>
          <a:custGeom>
            <a:avLst/>
            <a:gdLst/>
            <a:ahLst/>
            <a:cxnLst/>
            <a:rect l="l" t="t" r="r" b="b"/>
            <a:pathLst>
              <a:path w="2997940" h="4092751">
                <a:moveTo>
                  <a:pt x="0" y="0"/>
                </a:moveTo>
                <a:lnTo>
                  <a:pt x="2997940" y="0"/>
                </a:lnTo>
                <a:lnTo>
                  <a:pt x="2997940" y="4092751"/>
                </a:lnTo>
                <a:lnTo>
                  <a:pt x="0" y="4092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0" name="Freeform 10"/>
          <p:cNvSpPr/>
          <p:nvPr/>
        </p:nvSpPr>
        <p:spPr>
          <a:xfrm>
            <a:off x="5641551" y="6899286"/>
            <a:ext cx="3502449" cy="3796692"/>
          </a:xfrm>
          <a:custGeom>
            <a:avLst/>
            <a:gdLst/>
            <a:ahLst/>
            <a:cxnLst/>
            <a:rect l="l" t="t" r="r" b="b"/>
            <a:pathLst>
              <a:path w="3502449" h="3796692">
                <a:moveTo>
                  <a:pt x="0" y="0"/>
                </a:moveTo>
                <a:lnTo>
                  <a:pt x="3502449" y="0"/>
                </a:lnTo>
                <a:lnTo>
                  <a:pt x="3502449" y="3796692"/>
                </a:lnTo>
                <a:lnTo>
                  <a:pt x="0" y="379669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1" name="TextBox 11"/>
          <p:cNvSpPr txBox="1"/>
          <p:nvPr/>
        </p:nvSpPr>
        <p:spPr>
          <a:xfrm>
            <a:off x="222939" y="316903"/>
            <a:ext cx="8420711" cy="8454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951"/>
              </a:lnSpc>
              <a:spcBef>
                <a:spcPct val="0"/>
              </a:spcBef>
            </a:pPr>
            <a:r>
              <a:rPr lang="en-US" sz="4965" b="1">
                <a:solidFill>
                  <a:srgbClr val="004AA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Kullanıcı Eğitimleri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798122" y="0"/>
            <a:ext cx="20996972" cy="10287000"/>
            <a:chOff x="0" y="0"/>
            <a:chExt cx="6739965" cy="330209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739965" cy="3302096"/>
            </a:xfrm>
            <a:custGeom>
              <a:avLst/>
              <a:gdLst/>
              <a:ahLst/>
              <a:cxnLst/>
              <a:rect l="l" t="t" r="r" b="b"/>
              <a:pathLst>
                <a:path w="6739965" h="3302096">
                  <a:moveTo>
                    <a:pt x="0" y="0"/>
                  </a:moveTo>
                  <a:lnTo>
                    <a:pt x="6739965" y="0"/>
                  </a:lnTo>
                  <a:lnTo>
                    <a:pt x="6739965" y="3302096"/>
                  </a:lnTo>
                  <a:lnTo>
                    <a:pt x="0" y="3302096"/>
                  </a:lnTo>
                  <a:close/>
                </a:path>
              </a:pathLst>
            </a:custGeom>
            <a:gradFill rotWithShape="1">
              <a:gsLst>
                <a:gs pos="0">
                  <a:srgbClr val="9358F7">
                    <a:alpha val="100000"/>
                  </a:srgbClr>
                </a:gs>
                <a:gs pos="50000">
                  <a:srgbClr val="6197EE">
                    <a:alpha val="100000"/>
                  </a:srgbClr>
                </a:gs>
                <a:gs pos="100000">
                  <a:srgbClr val="10D7E2">
                    <a:alpha val="100000"/>
                  </a:srgbClr>
                </a:gs>
              </a:gsLst>
              <a:lin ang="18900000"/>
            </a:gradFill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4" name="Freeform 4"/>
          <p:cNvSpPr/>
          <p:nvPr/>
        </p:nvSpPr>
        <p:spPr>
          <a:xfrm>
            <a:off x="10215462" y="2871570"/>
            <a:ext cx="6059116" cy="5926061"/>
          </a:xfrm>
          <a:custGeom>
            <a:avLst/>
            <a:gdLst/>
            <a:ahLst/>
            <a:cxnLst/>
            <a:rect l="l" t="t" r="r" b="b"/>
            <a:pathLst>
              <a:path w="6059116" h="5926061">
                <a:moveTo>
                  <a:pt x="0" y="0"/>
                </a:moveTo>
                <a:lnTo>
                  <a:pt x="6059116" y="0"/>
                </a:lnTo>
                <a:lnTo>
                  <a:pt x="6059116" y="5926062"/>
                </a:lnTo>
                <a:lnTo>
                  <a:pt x="0" y="59260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5" name="Freeform 5"/>
          <p:cNvSpPr/>
          <p:nvPr/>
        </p:nvSpPr>
        <p:spPr>
          <a:xfrm>
            <a:off x="10676259" y="2871570"/>
            <a:ext cx="5137522" cy="1573366"/>
          </a:xfrm>
          <a:custGeom>
            <a:avLst/>
            <a:gdLst/>
            <a:ahLst/>
            <a:cxnLst/>
            <a:rect l="l" t="t" r="r" b="b"/>
            <a:pathLst>
              <a:path w="5137522" h="1573366">
                <a:moveTo>
                  <a:pt x="0" y="0"/>
                </a:moveTo>
                <a:lnTo>
                  <a:pt x="5137522" y="0"/>
                </a:lnTo>
                <a:lnTo>
                  <a:pt x="5137522" y="1573367"/>
                </a:lnTo>
                <a:lnTo>
                  <a:pt x="0" y="15733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6" name="Freeform 6"/>
          <p:cNvSpPr/>
          <p:nvPr/>
        </p:nvSpPr>
        <p:spPr>
          <a:xfrm>
            <a:off x="1152850" y="2020311"/>
            <a:ext cx="6560891" cy="6602155"/>
          </a:xfrm>
          <a:custGeom>
            <a:avLst/>
            <a:gdLst/>
            <a:ahLst/>
            <a:cxnLst/>
            <a:rect l="l" t="t" r="r" b="b"/>
            <a:pathLst>
              <a:path w="6560891" h="6602155">
                <a:moveTo>
                  <a:pt x="0" y="0"/>
                </a:moveTo>
                <a:lnTo>
                  <a:pt x="6560891" y="0"/>
                </a:lnTo>
                <a:lnTo>
                  <a:pt x="6560891" y="6602154"/>
                </a:lnTo>
                <a:lnTo>
                  <a:pt x="0" y="6602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7" name="TextBox 7"/>
          <p:cNvSpPr txBox="1"/>
          <p:nvPr/>
        </p:nvSpPr>
        <p:spPr>
          <a:xfrm>
            <a:off x="222939" y="316903"/>
            <a:ext cx="8420711" cy="8454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951"/>
              </a:lnSpc>
              <a:spcBef>
                <a:spcPct val="0"/>
              </a:spcBef>
            </a:pPr>
            <a:r>
              <a:rPr lang="en-US" sz="4965" b="1">
                <a:solidFill>
                  <a:srgbClr val="004AA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Kullanıcı Kılavuzları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945652" y="-373790"/>
            <a:ext cx="4457561" cy="3343170"/>
          </a:xfrm>
          <a:custGeom>
            <a:avLst/>
            <a:gdLst/>
            <a:ahLst/>
            <a:cxnLst/>
            <a:rect l="l" t="t" r="r" b="b"/>
            <a:pathLst>
              <a:path w="4457561" h="3343170">
                <a:moveTo>
                  <a:pt x="0" y="0"/>
                </a:moveTo>
                <a:lnTo>
                  <a:pt x="4457561" y="0"/>
                </a:lnTo>
                <a:lnTo>
                  <a:pt x="4457561" y="3343170"/>
                </a:lnTo>
                <a:lnTo>
                  <a:pt x="0" y="33431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3" name="Freeform 3"/>
          <p:cNvSpPr/>
          <p:nvPr/>
        </p:nvSpPr>
        <p:spPr>
          <a:xfrm>
            <a:off x="0" y="7038172"/>
            <a:ext cx="17801796" cy="3248828"/>
          </a:xfrm>
          <a:custGeom>
            <a:avLst/>
            <a:gdLst/>
            <a:ahLst/>
            <a:cxnLst/>
            <a:rect l="l" t="t" r="r" b="b"/>
            <a:pathLst>
              <a:path w="17801796" h="3248828">
                <a:moveTo>
                  <a:pt x="0" y="0"/>
                </a:moveTo>
                <a:lnTo>
                  <a:pt x="17801796" y="0"/>
                </a:lnTo>
                <a:lnTo>
                  <a:pt x="17801796" y="3248828"/>
                </a:lnTo>
                <a:lnTo>
                  <a:pt x="0" y="32488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4" name="Freeform 4"/>
          <p:cNvSpPr/>
          <p:nvPr/>
        </p:nvSpPr>
        <p:spPr>
          <a:xfrm>
            <a:off x="3653674" y="1555520"/>
            <a:ext cx="13898712" cy="7470558"/>
          </a:xfrm>
          <a:custGeom>
            <a:avLst/>
            <a:gdLst/>
            <a:ahLst/>
            <a:cxnLst/>
            <a:rect l="l" t="t" r="r" b="b"/>
            <a:pathLst>
              <a:path w="13898712" h="7470558">
                <a:moveTo>
                  <a:pt x="0" y="0"/>
                </a:moveTo>
                <a:lnTo>
                  <a:pt x="13898712" y="0"/>
                </a:lnTo>
                <a:lnTo>
                  <a:pt x="13898712" y="7470558"/>
                </a:lnTo>
                <a:lnTo>
                  <a:pt x="0" y="74705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5" name="Freeform 5"/>
          <p:cNvSpPr/>
          <p:nvPr/>
        </p:nvSpPr>
        <p:spPr>
          <a:xfrm rot="-5400000">
            <a:off x="407654" y="3834540"/>
            <a:ext cx="2912520" cy="2912520"/>
          </a:xfrm>
          <a:custGeom>
            <a:avLst/>
            <a:gdLst/>
            <a:ahLst/>
            <a:cxnLst/>
            <a:rect l="l" t="t" r="r" b="b"/>
            <a:pathLst>
              <a:path w="2912520" h="2912520">
                <a:moveTo>
                  <a:pt x="0" y="0"/>
                </a:moveTo>
                <a:lnTo>
                  <a:pt x="2912520" y="0"/>
                </a:lnTo>
                <a:lnTo>
                  <a:pt x="2912520" y="2912519"/>
                </a:lnTo>
                <a:lnTo>
                  <a:pt x="0" y="29125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6" name="TextBox 6"/>
          <p:cNvSpPr txBox="1"/>
          <p:nvPr/>
        </p:nvSpPr>
        <p:spPr>
          <a:xfrm>
            <a:off x="3653674" y="-44088"/>
            <a:ext cx="10980651" cy="1102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064"/>
              </a:lnSpc>
              <a:spcBef>
                <a:spcPct val="0"/>
              </a:spcBef>
            </a:pPr>
            <a:r>
              <a:rPr lang="en-US" sz="6474" b="1">
                <a:solidFill>
                  <a:srgbClr val="004AA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Kullanıcı Kılavuzları</a:t>
            </a:r>
          </a:p>
        </p:txBody>
      </p:sp>
      <p:sp>
        <p:nvSpPr>
          <p:cNvPr id="7" name="Freeform 7"/>
          <p:cNvSpPr/>
          <p:nvPr/>
        </p:nvSpPr>
        <p:spPr>
          <a:xfrm>
            <a:off x="14922228" y="79737"/>
            <a:ext cx="3098655" cy="948963"/>
          </a:xfrm>
          <a:custGeom>
            <a:avLst/>
            <a:gdLst/>
            <a:ahLst/>
            <a:cxnLst/>
            <a:rect l="l" t="t" r="r" b="b"/>
            <a:pathLst>
              <a:path w="3098655" h="948963">
                <a:moveTo>
                  <a:pt x="0" y="0"/>
                </a:moveTo>
                <a:lnTo>
                  <a:pt x="3098655" y="0"/>
                </a:lnTo>
                <a:lnTo>
                  <a:pt x="3098655" y="948963"/>
                </a:lnTo>
                <a:lnTo>
                  <a:pt x="0" y="94896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945652" y="-373790"/>
            <a:ext cx="4457561" cy="3343170"/>
          </a:xfrm>
          <a:custGeom>
            <a:avLst/>
            <a:gdLst/>
            <a:ahLst/>
            <a:cxnLst/>
            <a:rect l="l" t="t" r="r" b="b"/>
            <a:pathLst>
              <a:path w="4457561" h="3343170">
                <a:moveTo>
                  <a:pt x="0" y="0"/>
                </a:moveTo>
                <a:lnTo>
                  <a:pt x="4457561" y="0"/>
                </a:lnTo>
                <a:lnTo>
                  <a:pt x="4457561" y="3343170"/>
                </a:lnTo>
                <a:lnTo>
                  <a:pt x="0" y="33431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3" name="Freeform 3"/>
          <p:cNvSpPr/>
          <p:nvPr/>
        </p:nvSpPr>
        <p:spPr>
          <a:xfrm rot="-5400000">
            <a:off x="407654" y="3834540"/>
            <a:ext cx="2912520" cy="2912520"/>
          </a:xfrm>
          <a:custGeom>
            <a:avLst/>
            <a:gdLst/>
            <a:ahLst/>
            <a:cxnLst/>
            <a:rect l="l" t="t" r="r" b="b"/>
            <a:pathLst>
              <a:path w="2912520" h="2912520">
                <a:moveTo>
                  <a:pt x="0" y="0"/>
                </a:moveTo>
                <a:lnTo>
                  <a:pt x="2912520" y="0"/>
                </a:lnTo>
                <a:lnTo>
                  <a:pt x="2912520" y="2912519"/>
                </a:lnTo>
                <a:lnTo>
                  <a:pt x="0" y="29125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4" name="Freeform 4"/>
          <p:cNvSpPr/>
          <p:nvPr/>
        </p:nvSpPr>
        <p:spPr>
          <a:xfrm>
            <a:off x="283611" y="7220885"/>
            <a:ext cx="17548606" cy="2807777"/>
          </a:xfrm>
          <a:custGeom>
            <a:avLst/>
            <a:gdLst/>
            <a:ahLst/>
            <a:cxnLst/>
            <a:rect l="l" t="t" r="r" b="b"/>
            <a:pathLst>
              <a:path w="17548606" h="2807777">
                <a:moveTo>
                  <a:pt x="0" y="0"/>
                </a:moveTo>
                <a:lnTo>
                  <a:pt x="17548606" y="0"/>
                </a:lnTo>
                <a:lnTo>
                  <a:pt x="17548606" y="2807777"/>
                </a:lnTo>
                <a:lnTo>
                  <a:pt x="0" y="280777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5" name="Freeform 5"/>
          <p:cNvSpPr/>
          <p:nvPr/>
        </p:nvSpPr>
        <p:spPr>
          <a:xfrm>
            <a:off x="5435186" y="1694017"/>
            <a:ext cx="12510548" cy="7193565"/>
          </a:xfrm>
          <a:custGeom>
            <a:avLst/>
            <a:gdLst/>
            <a:ahLst/>
            <a:cxnLst/>
            <a:rect l="l" t="t" r="r" b="b"/>
            <a:pathLst>
              <a:path w="12510548" h="7193565">
                <a:moveTo>
                  <a:pt x="0" y="0"/>
                </a:moveTo>
                <a:lnTo>
                  <a:pt x="12510548" y="0"/>
                </a:lnTo>
                <a:lnTo>
                  <a:pt x="12510548" y="7193565"/>
                </a:lnTo>
                <a:lnTo>
                  <a:pt x="0" y="719356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tr-TR"/>
          </a:p>
        </p:txBody>
      </p:sp>
      <p:sp>
        <p:nvSpPr>
          <p:cNvPr id="6" name="TextBox 6"/>
          <p:cNvSpPr txBox="1"/>
          <p:nvPr/>
        </p:nvSpPr>
        <p:spPr>
          <a:xfrm>
            <a:off x="3653674" y="-123825"/>
            <a:ext cx="10980651" cy="1102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064"/>
              </a:lnSpc>
              <a:spcBef>
                <a:spcPct val="0"/>
              </a:spcBef>
            </a:pPr>
            <a:r>
              <a:rPr lang="en-US" sz="6474" b="1">
                <a:solidFill>
                  <a:srgbClr val="004AA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Kullanıcı Kılavuzları</a:t>
            </a:r>
          </a:p>
        </p:txBody>
      </p:sp>
      <p:sp>
        <p:nvSpPr>
          <p:cNvPr id="7" name="Freeform 7"/>
          <p:cNvSpPr/>
          <p:nvPr/>
        </p:nvSpPr>
        <p:spPr>
          <a:xfrm>
            <a:off x="14442234" y="-1391390"/>
            <a:ext cx="3845766" cy="3761315"/>
          </a:xfrm>
          <a:custGeom>
            <a:avLst/>
            <a:gdLst/>
            <a:ahLst/>
            <a:cxnLst/>
            <a:rect l="l" t="t" r="r" b="b"/>
            <a:pathLst>
              <a:path w="3845766" h="3761315">
                <a:moveTo>
                  <a:pt x="0" y="0"/>
                </a:moveTo>
                <a:lnTo>
                  <a:pt x="3845766" y="0"/>
                </a:lnTo>
                <a:lnTo>
                  <a:pt x="3845766" y="3761315"/>
                </a:lnTo>
                <a:lnTo>
                  <a:pt x="0" y="376131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407654" y="3834540"/>
            <a:ext cx="2912520" cy="2912520"/>
          </a:xfrm>
          <a:custGeom>
            <a:avLst/>
            <a:gdLst/>
            <a:ahLst/>
            <a:cxnLst/>
            <a:rect l="l" t="t" r="r" b="b"/>
            <a:pathLst>
              <a:path w="2912520" h="2912520">
                <a:moveTo>
                  <a:pt x="0" y="0"/>
                </a:moveTo>
                <a:lnTo>
                  <a:pt x="2912520" y="0"/>
                </a:lnTo>
                <a:lnTo>
                  <a:pt x="2912520" y="2912519"/>
                </a:lnTo>
                <a:lnTo>
                  <a:pt x="0" y="29125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3" name="Freeform 3"/>
          <p:cNvSpPr/>
          <p:nvPr/>
        </p:nvSpPr>
        <p:spPr>
          <a:xfrm>
            <a:off x="14922228" y="79737"/>
            <a:ext cx="3098655" cy="948963"/>
          </a:xfrm>
          <a:custGeom>
            <a:avLst/>
            <a:gdLst/>
            <a:ahLst/>
            <a:cxnLst/>
            <a:rect l="l" t="t" r="r" b="b"/>
            <a:pathLst>
              <a:path w="3098655" h="948963">
                <a:moveTo>
                  <a:pt x="0" y="0"/>
                </a:moveTo>
                <a:lnTo>
                  <a:pt x="3098655" y="0"/>
                </a:lnTo>
                <a:lnTo>
                  <a:pt x="3098655" y="948963"/>
                </a:lnTo>
                <a:lnTo>
                  <a:pt x="0" y="94896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4" name="Freeform 4"/>
          <p:cNvSpPr/>
          <p:nvPr/>
        </p:nvSpPr>
        <p:spPr>
          <a:xfrm>
            <a:off x="145100" y="114625"/>
            <a:ext cx="1511694" cy="2227174"/>
          </a:xfrm>
          <a:custGeom>
            <a:avLst/>
            <a:gdLst/>
            <a:ahLst/>
            <a:cxnLst/>
            <a:rect l="l" t="t" r="r" b="b"/>
            <a:pathLst>
              <a:path w="1511694" h="2227174">
                <a:moveTo>
                  <a:pt x="0" y="0"/>
                </a:moveTo>
                <a:lnTo>
                  <a:pt x="1511694" y="0"/>
                </a:lnTo>
                <a:lnTo>
                  <a:pt x="1511694" y="2227173"/>
                </a:lnTo>
                <a:lnTo>
                  <a:pt x="0" y="222717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5" name="Freeform 5"/>
          <p:cNvSpPr/>
          <p:nvPr/>
        </p:nvSpPr>
        <p:spPr>
          <a:xfrm>
            <a:off x="0" y="7571447"/>
            <a:ext cx="11430583" cy="2715553"/>
          </a:xfrm>
          <a:custGeom>
            <a:avLst/>
            <a:gdLst/>
            <a:ahLst/>
            <a:cxnLst/>
            <a:rect l="l" t="t" r="r" b="b"/>
            <a:pathLst>
              <a:path w="11430583" h="2715553">
                <a:moveTo>
                  <a:pt x="0" y="0"/>
                </a:moveTo>
                <a:lnTo>
                  <a:pt x="11430583" y="0"/>
                </a:lnTo>
                <a:lnTo>
                  <a:pt x="11430583" y="2715553"/>
                </a:lnTo>
                <a:lnTo>
                  <a:pt x="0" y="271555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tr-TR"/>
          </a:p>
        </p:txBody>
      </p:sp>
      <p:sp>
        <p:nvSpPr>
          <p:cNvPr id="6" name="Freeform 6"/>
          <p:cNvSpPr/>
          <p:nvPr/>
        </p:nvSpPr>
        <p:spPr>
          <a:xfrm>
            <a:off x="4661391" y="1297795"/>
            <a:ext cx="13626609" cy="6770454"/>
          </a:xfrm>
          <a:custGeom>
            <a:avLst/>
            <a:gdLst/>
            <a:ahLst/>
            <a:cxnLst/>
            <a:rect l="l" t="t" r="r" b="b"/>
            <a:pathLst>
              <a:path w="13626609" h="6770454">
                <a:moveTo>
                  <a:pt x="0" y="0"/>
                </a:moveTo>
                <a:lnTo>
                  <a:pt x="13626609" y="0"/>
                </a:lnTo>
                <a:lnTo>
                  <a:pt x="13626609" y="6770454"/>
                </a:lnTo>
                <a:lnTo>
                  <a:pt x="0" y="677045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tr-TR"/>
          </a:p>
        </p:txBody>
      </p:sp>
      <p:sp>
        <p:nvSpPr>
          <p:cNvPr id="7" name="TextBox 7"/>
          <p:cNvSpPr txBox="1"/>
          <p:nvPr/>
        </p:nvSpPr>
        <p:spPr>
          <a:xfrm>
            <a:off x="3653674" y="-123825"/>
            <a:ext cx="10980651" cy="1102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064"/>
              </a:lnSpc>
              <a:spcBef>
                <a:spcPct val="0"/>
              </a:spcBef>
            </a:pPr>
            <a:r>
              <a:rPr lang="en-US" sz="6474" b="1">
                <a:solidFill>
                  <a:srgbClr val="004AA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Kullanıcı Kılavuzları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5100" y="114625"/>
            <a:ext cx="1511694" cy="2227174"/>
          </a:xfrm>
          <a:custGeom>
            <a:avLst/>
            <a:gdLst/>
            <a:ahLst/>
            <a:cxnLst/>
            <a:rect l="l" t="t" r="r" b="b"/>
            <a:pathLst>
              <a:path w="1511694" h="2227174">
                <a:moveTo>
                  <a:pt x="0" y="0"/>
                </a:moveTo>
                <a:lnTo>
                  <a:pt x="1511694" y="0"/>
                </a:lnTo>
                <a:lnTo>
                  <a:pt x="1511694" y="2227173"/>
                </a:lnTo>
                <a:lnTo>
                  <a:pt x="0" y="22271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3" name="Freeform 3"/>
          <p:cNvSpPr/>
          <p:nvPr/>
        </p:nvSpPr>
        <p:spPr>
          <a:xfrm>
            <a:off x="7301446" y="1028700"/>
            <a:ext cx="9350467" cy="9092837"/>
          </a:xfrm>
          <a:custGeom>
            <a:avLst/>
            <a:gdLst/>
            <a:ahLst/>
            <a:cxnLst/>
            <a:rect l="l" t="t" r="r" b="b"/>
            <a:pathLst>
              <a:path w="9350467" h="9092837">
                <a:moveTo>
                  <a:pt x="0" y="0"/>
                </a:moveTo>
                <a:lnTo>
                  <a:pt x="9350467" y="0"/>
                </a:lnTo>
                <a:lnTo>
                  <a:pt x="9350467" y="9092837"/>
                </a:lnTo>
                <a:lnTo>
                  <a:pt x="0" y="909283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tr-TR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75156" y="3471688"/>
            <a:ext cx="6357036" cy="4926703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3653674" y="-123825"/>
            <a:ext cx="10980651" cy="1102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064"/>
              </a:lnSpc>
              <a:spcBef>
                <a:spcPct val="0"/>
              </a:spcBef>
            </a:pPr>
            <a:r>
              <a:rPr lang="en-US" sz="6474" b="1">
                <a:solidFill>
                  <a:srgbClr val="004AA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Kullanıcı Kılavuzları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5100" y="114625"/>
            <a:ext cx="1511694" cy="2227174"/>
          </a:xfrm>
          <a:custGeom>
            <a:avLst/>
            <a:gdLst/>
            <a:ahLst/>
            <a:cxnLst/>
            <a:rect l="l" t="t" r="r" b="b"/>
            <a:pathLst>
              <a:path w="1511694" h="2227174">
                <a:moveTo>
                  <a:pt x="0" y="0"/>
                </a:moveTo>
                <a:lnTo>
                  <a:pt x="1511694" y="0"/>
                </a:lnTo>
                <a:lnTo>
                  <a:pt x="1511694" y="2227173"/>
                </a:lnTo>
                <a:lnTo>
                  <a:pt x="0" y="22271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3" name="Freeform 3"/>
          <p:cNvSpPr/>
          <p:nvPr/>
        </p:nvSpPr>
        <p:spPr>
          <a:xfrm>
            <a:off x="6652660" y="1355569"/>
            <a:ext cx="4588216" cy="1026613"/>
          </a:xfrm>
          <a:custGeom>
            <a:avLst/>
            <a:gdLst/>
            <a:ahLst/>
            <a:cxnLst/>
            <a:rect l="l" t="t" r="r" b="b"/>
            <a:pathLst>
              <a:path w="4588216" h="1026613">
                <a:moveTo>
                  <a:pt x="0" y="0"/>
                </a:moveTo>
                <a:lnTo>
                  <a:pt x="4588216" y="0"/>
                </a:lnTo>
                <a:lnTo>
                  <a:pt x="4588216" y="1026614"/>
                </a:lnTo>
                <a:lnTo>
                  <a:pt x="0" y="10266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4" name="Freeform 4"/>
          <p:cNvSpPr/>
          <p:nvPr/>
        </p:nvSpPr>
        <p:spPr>
          <a:xfrm>
            <a:off x="900947" y="2759216"/>
            <a:ext cx="5197781" cy="2936746"/>
          </a:xfrm>
          <a:custGeom>
            <a:avLst/>
            <a:gdLst/>
            <a:ahLst/>
            <a:cxnLst/>
            <a:rect l="l" t="t" r="r" b="b"/>
            <a:pathLst>
              <a:path w="5197781" h="2936746">
                <a:moveTo>
                  <a:pt x="0" y="0"/>
                </a:moveTo>
                <a:lnTo>
                  <a:pt x="5197780" y="0"/>
                </a:lnTo>
                <a:lnTo>
                  <a:pt x="5197780" y="2936746"/>
                </a:lnTo>
                <a:lnTo>
                  <a:pt x="0" y="293674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5" name="Freeform 5"/>
          <p:cNvSpPr/>
          <p:nvPr/>
        </p:nvSpPr>
        <p:spPr>
          <a:xfrm>
            <a:off x="6524086" y="2759216"/>
            <a:ext cx="5197781" cy="2936746"/>
          </a:xfrm>
          <a:custGeom>
            <a:avLst/>
            <a:gdLst/>
            <a:ahLst/>
            <a:cxnLst/>
            <a:rect l="l" t="t" r="r" b="b"/>
            <a:pathLst>
              <a:path w="5197781" h="2936746">
                <a:moveTo>
                  <a:pt x="0" y="0"/>
                </a:moveTo>
                <a:lnTo>
                  <a:pt x="5197781" y="0"/>
                </a:lnTo>
                <a:lnTo>
                  <a:pt x="5197781" y="2936746"/>
                </a:lnTo>
                <a:lnTo>
                  <a:pt x="0" y="293674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34" r="-334"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6" name="Freeform 6"/>
          <p:cNvSpPr/>
          <p:nvPr/>
        </p:nvSpPr>
        <p:spPr>
          <a:xfrm>
            <a:off x="12148519" y="2759216"/>
            <a:ext cx="5305395" cy="2990917"/>
          </a:xfrm>
          <a:custGeom>
            <a:avLst/>
            <a:gdLst/>
            <a:ahLst/>
            <a:cxnLst/>
            <a:rect l="l" t="t" r="r" b="b"/>
            <a:pathLst>
              <a:path w="5305395" h="2990917">
                <a:moveTo>
                  <a:pt x="0" y="0"/>
                </a:moveTo>
                <a:lnTo>
                  <a:pt x="5305395" y="0"/>
                </a:lnTo>
                <a:lnTo>
                  <a:pt x="5305395" y="2990917"/>
                </a:lnTo>
                <a:lnTo>
                  <a:pt x="0" y="299091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7" name="Freeform 7"/>
          <p:cNvSpPr/>
          <p:nvPr/>
        </p:nvSpPr>
        <p:spPr>
          <a:xfrm>
            <a:off x="900947" y="6380029"/>
            <a:ext cx="5197781" cy="2878271"/>
          </a:xfrm>
          <a:custGeom>
            <a:avLst/>
            <a:gdLst/>
            <a:ahLst/>
            <a:cxnLst/>
            <a:rect l="l" t="t" r="r" b="b"/>
            <a:pathLst>
              <a:path w="5197781" h="2878271">
                <a:moveTo>
                  <a:pt x="0" y="0"/>
                </a:moveTo>
                <a:lnTo>
                  <a:pt x="5197780" y="0"/>
                </a:lnTo>
                <a:lnTo>
                  <a:pt x="5197780" y="2878271"/>
                </a:lnTo>
                <a:lnTo>
                  <a:pt x="0" y="287827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8" name="Freeform 8"/>
          <p:cNvSpPr/>
          <p:nvPr/>
        </p:nvSpPr>
        <p:spPr>
          <a:xfrm>
            <a:off x="6545110" y="6388448"/>
            <a:ext cx="5155734" cy="2861432"/>
          </a:xfrm>
          <a:custGeom>
            <a:avLst/>
            <a:gdLst/>
            <a:ahLst/>
            <a:cxnLst/>
            <a:rect l="l" t="t" r="r" b="b"/>
            <a:pathLst>
              <a:path w="5155734" h="2861432">
                <a:moveTo>
                  <a:pt x="0" y="0"/>
                </a:moveTo>
                <a:lnTo>
                  <a:pt x="5155734" y="0"/>
                </a:lnTo>
                <a:lnTo>
                  <a:pt x="5155734" y="2861433"/>
                </a:lnTo>
                <a:lnTo>
                  <a:pt x="0" y="286143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9" name="Freeform 9"/>
          <p:cNvSpPr/>
          <p:nvPr/>
        </p:nvSpPr>
        <p:spPr>
          <a:xfrm>
            <a:off x="12148519" y="6373003"/>
            <a:ext cx="5307369" cy="2892322"/>
          </a:xfrm>
          <a:custGeom>
            <a:avLst/>
            <a:gdLst/>
            <a:ahLst/>
            <a:cxnLst/>
            <a:rect l="l" t="t" r="r" b="b"/>
            <a:pathLst>
              <a:path w="5307369" h="2892322">
                <a:moveTo>
                  <a:pt x="0" y="0"/>
                </a:moveTo>
                <a:lnTo>
                  <a:pt x="5307368" y="0"/>
                </a:lnTo>
                <a:lnTo>
                  <a:pt x="5307368" y="2892323"/>
                </a:lnTo>
                <a:lnTo>
                  <a:pt x="0" y="289232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1035" b="-1035"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0" name="TextBox 10"/>
          <p:cNvSpPr txBox="1"/>
          <p:nvPr/>
        </p:nvSpPr>
        <p:spPr>
          <a:xfrm>
            <a:off x="3653674" y="-123825"/>
            <a:ext cx="10980651" cy="1102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064"/>
              </a:lnSpc>
              <a:spcBef>
                <a:spcPct val="0"/>
              </a:spcBef>
            </a:pPr>
            <a:r>
              <a:rPr lang="en-US" sz="6474" b="1">
                <a:solidFill>
                  <a:srgbClr val="004AA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Kullanıcı Kılavuzları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00947" y="5600712"/>
            <a:ext cx="16552967" cy="625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sz="3500" b="1">
                <a:solidFill>
                  <a:srgbClr val="004AAD"/>
                </a:solidFill>
                <a:latin typeface="Arimo Bold"/>
                <a:ea typeface="Arimo Bold"/>
                <a:cs typeface="Arimo Bold"/>
                <a:sym typeface="Arimo Bold"/>
              </a:rPr>
              <a:t>İzlenme: </a:t>
            </a:r>
            <a:r>
              <a:rPr lang="en-US" sz="3500">
                <a:solidFill>
                  <a:srgbClr val="004AAD"/>
                </a:solidFill>
                <a:latin typeface="Arimo"/>
                <a:ea typeface="Arimo"/>
                <a:cs typeface="Arimo"/>
                <a:sym typeface="Arimo"/>
              </a:rPr>
              <a:t>14.000   </a:t>
            </a:r>
            <a:r>
              <a:rPr lang="en-US" sz="3500" b="1">
                <a:solidFill>
                  <a:srgbClr val="004AAD"/>
                </a:solidFill>
                <a:latin typeface="Arimo Bold"/>
                <a:ea typeface="Arimo Bold"/>
                <a:cs typeface="Arimo Bold"/>
                <a:sym typeface="Arimo Bold"/>
              </a:rPr>
              <a:t> 6.48dk    İzlenme: </a:t>
            </a:r>
            <a:r>
              <a:rPr lang="en-US" sz="3500">
                <a:solidFill>
                  <a:srgbClr val="004AAD"/>
                </a:solidFill>
                <a:latin typeface="Arimo"/>
                <a:ea typeface="Arimo"/>
                <a:cs typeface="Arimo"/>
                <a:sym typeface="Arimo"/>
              </a:rPr>
              <a:t>1.000 </a:t>
            </a:r>
            <a:r>
              <a:rPr lang="en-US" sz="3500" b="1">
                <a:solidFill>
                  <a:srgbClr val="004AAD"/>
                </a:solidFill>
                <a:latin typeface="Arimo Bold"/>
                <a:ea typeface="Arimo Bold"/>
                <a:cs typeface="Arimo Bold"/>
                <a:sym typeface="Arimo Bold"/>
              </a:rPr>
              <a:t>    2.18 dk    İzlenme: </a:t>
            </a:r>
            <a:r>
              <a:rPr lang="en-US" sz="3500">
                <a:solidFill>
                  <a:srgbClr val="004AAD"/>
                </a:solidFill>
                <a:latin typeface="Arimo"/>
                <a:ea typeface="Arimo"/>
                <a:cs typeface="Arimo"/>
                <a:sym typeface="Arimo"/>
              </a:rPr>
              <a:t>2.500     </a:t>
            </a:r>
            <a:r>
              <a:rPr lang="en-US" sz="3500" b="1">
                <a:solidFill>
                  <a:srgbClr val="004AAD"/>
                </a:solidFill>
                <a:latin typeface="Arimo Bold"/>
                <a:ea typeface="Arimo Bold"/>
                <a:cs typeface="Arimo Bold"/>
                <a:sym typeface="Arimo Bold"/>
              </a:rPr>
              <a:t>1.10 dk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00947" y="9170076"/>
            <a:ext cx="16554941" cy="625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sz="3500" b="1">
                <a:solidFill>
                  <a:srgbClr val="004AAD"/>
                </a:solidFill>
                <a:latin typeface="Arimo Bold"/>
                <a:ea typeface="Arimo Bold"/>
                <a:cs typeface="Arimo Bold"/>
                <a:sym typeface="Arimo Bold"/>
              </a:rPr>
              <a:t>İzlenme: </a:t>
            </a:r>
            <a:r>
              <a:rPr lang="en-US" sz="3500">
                <a:solidFill>
                  <a:srgbClr val="004AAD"/>
                </a:solidFill>
                <a:latin typeface="Arimo"/>
                <a:ea typeface="Arimo"/>
                <a:cs typeface="Arimo"/>
                <a:sym typeface="Arimo"/>
              </a:rPr>
              <a:t>1.300      </a:t>
            </a:r>
            <a:r>
              <a:rPr lang="en-US" sz="3500" b="1">
                <a:solidFill>
                  <a:srgbClr val="004AAD"/>
                </a:solidFill>
                <a:latin typeface="Arimo Bold"/>
                <a:ea typeface="Arimo Bold"/>
                <a:cs typeface="Arimo Bold"/>
                <a:sym typeface="Arimo Bold"/>
              </a:rPr>
              <a:t>4.41 dk</a:t>
            </a:r>
            <a:r>
              <a:rPr lang="en-US" sz="3500">
                <a:solidFill>
                  <a:srgbClr val="004AAD"/>
                </a:solidFill>
                <a:latin typeface="Arimo"/>
                <a:ea typeface="Arimo"/>
                <a:cs typeface="Arimo"/>
                <a:sym typeface="Arimo"/>
              </a:rPr>
              <a:t>   </a:t>
            </a:r>
            <a:r>
              <a:rPr lang="en-US" sz="3500" b="1">
                <a:solidFill>
                  <a:srgbClr val="004AAD"/>
                </a:solidFill>
                <a:latin typeface="Arimo Bold"/>
                <a:ea typeface="Arimo Bold"/>
                <a:cs typeface="Arimo Bold"/>
                <a:sym typeface="Arimo Bold"/>
              </a:rPr>
              <a:t>İzlenme: </a:t>
            </a:r>
            <a:r>
              <a:rPr lang="en-US" sz="3500">
                <a:solidFill>
                  <a:srgbClr val="004AAD"/>
                </a:solidFill>
                <a:latin typeface="Arimo"/>
                <a:ea typeface="Arimo"/>
                <a:cs typeface="Arimo"/>
                <a:sym typeface="Arimo"/>
              </a:rPr>
              <a:t>1.200      </a:t>
            </a:r>
            <a:r>
              <a:rPr lang="en-US" sz="3500" b="1">
                <a:solidFill>
                  <a:srgbClr val="004AAD"/>
                </a:solidFill>
                <a:latin typeface="Arimo Bold"/>
                <a:ea typeface="Arimo Bold"/>
                <a:cs typeface="Arimo Bold"/>
                <a:sym typeface="Arimo Bold"/>
              </a:rPr>
              <a:t>4.14 dk   İzlenme: </a:t>
            </a:r>
            <a:r>
              <a:rPr lang="en-US" sz="3500">
                <a:solidFill>
                  <a:srgbClr val="004AAD"/>
                </a:solidFill>
                <a:latin typeface="Arimo"/>
                <a:ea typeface="Arimo"/>
                <a:cs typeface="Arimo"/>
                <a:sym typeface="Arimo"/>
              </a:rPr>
              <a:t>788         </a:t>
            </a:r>
            <a:r>
              <a:rPr lang="en-US" sz="3500" b="1">
                <a:solidFill>
                  <a:srgbClr val="004AAD"/>
                </a:solidFill>
                <a:latin typeface="Arimo Bold"/>
                <a:ea typeface="Arimo Bold"/>
                <a:cs typeface="Arimo Bold"/>
                <a:sym typeface="Arimo Bold"/>
              </a:rPr>
              <a:t>4.19 dk</a:t>
            </a:r>
            <a:r>
              <a:rPr lang="en-US" sz="3500">
                <a:solidFill>
                  <a:srgbClr val="004AAD"/>
                </a:solidFill>
                <a:latin typeface="Arimo"/>
                <a:ea typeface="Arimo"/>
                <a:cs typeface="Arimo"/>
                <a:sym typeface="Arimo"/>
              </a:rPr>
              <a:t>                     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4935200" y="2190966"/>
            <a:ext cx="2518714" cy="4580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39"/>
              </a:lnSpc>
              <a:spcBef>
                <a:spcPct val="0"/>
              </a:spcBef>
            </a:pPr>
            <a:r>
              <a:rPr lang="en-US" sz="2814" b="1" dirty="0">
                <a:solidFill>
                  <a:srgbClr val="004AA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MART 2025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5100" y="114625"/>
            <a:ext cx="1511694" cy="2227174"/>
          </a:xfrm>
          <a:custGeom>
            <a:avLst/>
            <a:gdLst/>
            <a:ahLst/>
            <a:cxnLst/>
            <a:rect l="l" t="t" r="r" b="b"/>
            <a:pathLst>
              <a:path w="1511694" h="2227174">
                <a:moveTo>
                  <a:pt x="0" y="0"/>
                </a:moveTo>
                <a:lnTo>
                  <a:pt x="1511694" y="0"/>
                </a:lnTo>
                <a:lnTo>
                  <a:pt x="1511694" y="2227173"/>
                </a:lnTo>
                <a:lnTo>
                  <a:pt x="0" y="22271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3" name="Freeform 3"/>
          <p:cNvSpPr/>
          <p:nvPr/>
        </p:nvSpPr>
        <p:spPr>
          <a:xfrm>
            <a:off x="7051572" y="1228211"/>
            <a:ext cx="4184857" cy="936362"/>
          </a:xfrm>
          <a:custGeom>
            <a:avLst/>
            <a:gdLst/>
            <a:ahLst/>
            <a:cxnLst/>
            <a:rect l="l" t="t" r="r" b="b"/>
            <a:pathLst>
              <a:path w="4184857" h="936362">
                <a:moveTo>
                  <a:pt x="0" y="0"/>
                </a:moveTo>
                <a:lnTo>
                  <a:pt x="4184856" y="0"/>
                </a:lnTo>
                <a:lnTo>
                  <a:pt x="4184856" y="936362"/>
                </a:lnTo>
                <a:lnTo>
                  <a:pt x="0" y="9363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4" name="Freeform 4"/>
          <p:cNvSpPr/>
          <p:nvPr/>
        </p:nvSpPr>
        <p:spPr>
          <a:xfrm>
            <a:off x="6904130" y="2888341"/>
            <a:ext cx="9639195" cy="5801486"/>
          </a:xfrm>
          <a:custGeom>
            <a:avLst/>
            <a:gdLst/>
            <a:ahLst/>
            <a:cxnLst/>
            <a:rect l="l" t="t" r="r" b="b"/>
            <a:pathLst>
              <a:path w="9639195" h="5801486">
                <a:moveTo>
                  <a:pt x="0" y="0"/>
                </a:moveTo>
                <a:lnTo>
                  <a:pt x="9639195" y="0"/>
                </a:lnTo>
                <a:lnTo>
                  <a:pt x="9639195" y="5801486"/>
                </a:lnTo>
                <a:lnTo>
                  <a:pt x="0" y="58014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5" name="Freeform 5"/>
          <p:cNvSpPr/>
          <p:nvPr/>
        </p:nvSpPr>
        <p:spPr>
          <a:xfrm>
            <a:off x="900947" y="3194241"/>
            <a:ext cx="5189687" cy="5189687"/>
          </a:xfrm>
          <a:custGeom>
            <a:avLst/>
            <a:gdLst/>
            <a:ahLst/>
            <a:cxnLst/>
            <a:rect l="l" t="t" r="r" b="b"/>
            <a:pathLst>
              <a:path w="5189687" h="5189687">
                <a:moveTo>
                  <a:pt x="0" y="0"/>
                </a:moveTo>
                <a:lnTo>
                  <a:pt x="5189686" y="0"/>
                </a:lnTo>
                <a:lnTo>
                  <a:pt x="5189686" y="5189686"/>
                </a:lnTo>
                <a:lnTo>
                  <a:pt x="0" y="518968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6" name="TextBox 6"/>
          <p:cNvSpPr txBox="1"/>
          <p:nvPr/>
        </p:nvSpPr>
        <p:spPr>
          <a:xfrm>
            <a:off x="3653674" y="-123825"/>
            <a:ext cx="10980651" cy="1102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064"/>
              </a:lnSpc>
              <a:spcBef>
                <a:spcPct val="0"/>
              </a:spcBef>
            </a:pPr>
            <a:r>
              <a:rPr lang="en-US" sz="6474" b="1">
                <a:solidFill>
                  <a:srgbClr val="004AA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Kullanıcı Kılavuzları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307155" y="8733076"/>
            <a:ext cx="6833146" cy="6627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70"/>
              </a:lnSpc>
            </a:pPr>
            <a:r>
              <a:rPr lang="en-US" sz="3907" b="1">
                <a:solidFill>
                  <a:srgbClr val="004AAD"/>
                </a:solidFill>
                <a:latin typeface="Antonio Bold"/>
                <a:ea typeface="Antonio Bold"/>
                <a:cs typeface="Antonio Bold"/>
                <a:sym typeface="Antonio Bold"/>
              </a:rPr>
              <a:t>Toplam: 517                          Toplam: 547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407654" y="3834540"/>
            <a:ext cx="2912520" cy="2912520"/>
          </a:xfrm>
          <a:custGeom>
            <a:avLst/>
            <a:gdLst/>
            <a:ahLst/>
            <a:cxnLst/>
            <a:rect l="l" t="t" r="r" b="b"/>
            <a:pathLst>
              <a:path w="2912520" h="2912520">
                <a:moveTo>
                  <a:pt x="0" y="0"/>
                </a:moveTo>
                <a:lnTo>
                  <a:pt x="2912520" y="0"/>
                </a:lnTo>
                <a:lnTo>
                  <a:pt x="2912520" y="2912519"/>
                </a:lnTo>
                <a:lnTo>
                  <a:pt x="0" y="29125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3" name="TextBox 3"/>
          <p:cNvSpPr txBox="1"/>
          <p:nvPr/>
        </p:nvSpPr>
        <p:spPr>
          <a:xfrm>
            <a:off x="3653674" y="-123825"/>
            <a:ext cx="10980651" cy="1102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064"/>
              </a:lnSpc>
              <a:spcBef>
                <a:spcPct val="0"/>
              </a:spcBef>
            </a:pPr>
            <a:r>
              <a:rPr lang="en-US" sz="6474" b="1">
                <a:solidFill>
                  <a:srgbClr val="004AA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Kullanıcı Kılavuzları</a:t>
            </a:r>
          </a:p>
        </p:txBody>
      </p:sp>
      <p:sp>
        <p:nvSpPr>
          <p:cNvPr id="4" name="Freeform 4"/>
          <p:cNvSpPr/>
          <p:nvPr/>
        </p:nvSpPr>
        <p:spPr>
          <a:xfrm>
            <a:off x="14442234" y="-1391390"/>
            <a:ext cx="3845766" cy="3761315"/>
          </a:xfrm>
          <a:custGeom>
            <a:avLst/>
            <a:gdLst/>
            <a:ahLst/>
            <a:cxnLst/>
            <a:rect l="l" t="t" r="r" b="b"/>
            <a:pathLst>
              <a:path w="3845766" h="3761315">
                <a:moveTo>
                  <a:pt x="0" y="0"/>
                </a:moveTo>
                <a:lnTo>
                  <a:pt x="3845766" y="0"/>
                </a:lnTo>
                <a:lnTo>
                  <a:pt x="3845766" y="3761315"/>
                </a:lnTo>
                <a:lnTo>
                  <a:pt x="0" y="37613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5" name="Freeform 5"/>
          <p:cNvSpPr/>
          <p:nvPr/>
        </p:nvSpPr>
        <p:spPr>
          <a:xfrm>
            <a:off x="145100" y="114625"/>
            <a:ext cx="1511694" cy="2227174"/>
          </a:xfrm>
          <a:custGeom>
            <a:avLst/>
            <a:gdLst/>
            <a:ahLst/>
            <a:cxnLst/>
            <a:rect l="l" t="t" r="r" b="b"/>
            <a:pathLst>
              <a:path w="1511694" h="2227174">
                <a:moveTo>
                  <a:pt x="0" y="0"/>
                </a:moveTo>
                <a:lnTo>
                  <a:pt x="1511694" y="0"/>
                </a:lnTo>
                <a:lnTo>
                  <a:pt x="1511694" y="2227173"/>
                </a:lnTo>
                <a:lnTo>
                  <a:pt x="0" y="222717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6" name="Freeform 6"/>
          <p:cNvSpPr/>
          <p:nvPr/>
        </p:nvSpPr>
        <p:spPr>
          <a:xfrm>
            <a:off x="145100" y="7190910"/>
            <a:ext cx="13801152" cy="2864390"/>
          </a:xfrm>
          <a:custGeom>
            <a:avLst/>
            <a:gdLst/>
            <a:ahLst/>
            <a:cxnLst/>
            <a:rect l="l" t="t" r="r" b="b"/>
            <a:pathLst>
              <a:path w="13801152" h="2864390">
                <a:moveTo>
                  <a:pt x="0" y="0"/>
                </a:moveTo>
                <a:lnTo>
                  <a:pt x="13801152" y="0"/>
                </a:lnTo>
                <a:lnTo>
                  <a:pt x="13801152" y="2864390"/>
                </a:lnTo>
                <a:lnTo>
                  <a:pt x="0" y="286439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7" name="Freeform 7"/>
          <p:cNvSpPr/>
          <p:nvPr/>
        </p:nvSpPr>
        <p:spPr>
          <a:xfrm>
            <a:off x="4425046" y="1812115"/>
            <a:ext cx="12834254" cy="5871671"/>
          </a:xfrm>
          <a:custGeom>
            <a:avLst/>
            <a:gdLst/>
            <a:ahLst/>
            <a:cxnLst/>
            <a:rect l="l" t="t" r="r" b="b"/>
            <a:pathLst>
              <a:path w="12834254" h="5871671">
                <a:moveTo>
                  <a:pt x="0" y="0"/>
                </a:moveTo>
                <a:lnTo>
                  <a:pt x="12834254" y="0"/>
                </a:lnTo>
                <a:lnTo>
                  <a:pt x="12834254" y="5871671"/>
                </a:lnTo>
                <a:lnTo>
                  <a:pt x="0" y="587167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332566" y="-199135"/>
            <a:ext cx="10685270" cy="10685270"/>
          </a:xfrm>
          <a:custGeom>
            <a:avLst/>
            <a:gdLst/>
            <a:ahLst/>
            <a:cxnLst/>
            <a:rect l="l" t="t" r="r" b="b"/>
            <a:pathLst>
              <a:path w="10685270" h="10685270">
                <a:moveTo>
                  <a:pt x="0" y="0"/>
                </a:moveTo>
                <a:lnTo>
                  <a:pt x="10685270" y="0"/>
                </a:lnTo>
                <a:lnTo>
                  <a:pt x="10685270" y="10685270"/>
                </a:lnTo>
                <a:lnTo>
                  <a:pt x="0" y="106852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3" name="Group 3"/>
          <p:cNvGrpSpPr/>
          <p:nvPr/>
        </p:nvGrpSpPr>
        <p:grpSpPr>
          <a:xfrm>
            <a:off x="-13664406" y="0"/>
            <a:ext cx="20996972" cy="10287000"/>
            <a:chOff x="0" y="0"/>
            <a:chExt cx="6739965" cy="330209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739965" cy="3302096"/>
            </a:xfrm>
            <a:custGeom>
              <a:avLst/>
              <a:gdLst/>
              <a:ahLst/>
              <a:cxnLst/>
              <a:rect l="l" t="t" r="r" b="b"/>
              <a:pathLst>
                <a:path w="6739965" h="3302096">
                  <a:moveTo>
                    <a:pt x="0" y="0"/>
                  </a:moveTo>
                  <a:lnTo>
                    <a:pt x="6739965" y="0"/>
                  </a:lnTo>
                  <a:lnTo>
                    <a:pt x="6739965" y="3302096"/>
                  </a:lnTo>
                  <a:lnTo>
                    <a:pt x="0" y="3302096"/>
                  </a:lnTo>
                  <a:close/>
                </a:path>
              </a:pathLst>
            </a:custGeom>
            <a:gradFill rotWithShape="1">
              <a:gsLst>
                <a:gs pos="0">
                  <a:srgbClr val="9358F7">
                    <a:alpha val="100000"/>
                  </a:srgbClr>
                </a:gs>
                <a:gs pos="50000">
                  <a:srgbClr val="6197EE">
                    <a:alpha val="100000"/>
                  </a:srgbClr>
                </a:gs>
                <a:gs pos="100000">
                  <a:srgbClr val="10D7E2">
                    <a:alpha val="100000"/>
                  </a:srgbClr>
                </a:gs>
              </a:gsLst>
              <a:lin ang="18900000"/>
            </a:gradFill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52400" y="3162300"/>
            <a:ext cx="6928768" cy="1102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064"/>
              </a:lnSpc>
              <a:spcBef>
                <a:spcPct val="0"/>
              </a:spcBef>
            </a:pPr>
            <a:r>
              <a:rPr lang="en-US" sz="6474" b="1" i="1" dirty="0" err="1">
                <a:solidFill>
                  <a:srgbClr val="FFFFFF"/>
                </a:solidFill>
                <a:latin typeface="Open Sauce Bold Italics"/>
                <a:ea typeface="Open Sauce Bold Italics"/>
                <a:cs typeface="Open Sauce Bold Italics"/>
                <a:sym typeface="Open Sauce Bold Italics"/>
              </a:rPr>
              <a:t>Kullanıcı</a:t>
            </a:r>
            <a:r>
              <a:rPr lang="en-US" sz="6474" b="1" i="1" dirty="0">
                <a:solidFill>
                  <a:srgbClr val="FFFFFF"/>
                </a:solidFill>
                <a:latin typeface="Open Sauce Bold Italics"/>
                <a:ea typeface="Open Sauce Bold Italics"/>
                <a:cs typeface="Open Sauce Bold Italics"/>
                <a:sym typeface="Open Sauce Bold Italics"/>
              </a:rPr>
              <a:t> </a:t>
            </a:r>
            <a:r>
              <a:rPr lang="en-US" sz="6474" b="1" i="1" dirty="0" err="1">
                <a:solidFill>
                  <a:srgbClr val="FFFFFF"/>
                </a:solidFill>
                <a:latin typeface="Open Sauce Bold Italics"/>
                <a:ea typeface="Open Sauce Bold Italics"/>
                <a:cs typeface="Open Sauce Bold Italics"/>
                <a:sym typeface="Open Sauce Bold Italics"/>
              </a:rPr>
              <a:t>Destek</a:t>
            </a:r>
            <a:r>
              <a:rPr lang="en-US" sz="6474" b="1" i="1" dirty="0">
                <a:solidFill>
                  <a:srgbClr val="FFFFFF"/>
                </a:solidFill>
                <a:latin typeface="Open Sauce Bold Italics"/>
                <a:ea typeface="Open Sauce Bold Italics"/>
                <a:cs typeface="Open Sauce Bold Italics"/>
                <a:sym typeface="Open Sauce Bold Italics"/>
              </a:rPr>
              <a:t> </a:t>
            </a:r>
            <a:r>
              <a:rPr lang="en-US" sz="6474" b="1" i="1" dirty="0" err="1">
                <a:solidFill>
                  <a:srgbClr val="FFFFFF"/>
                </a:solidFill>
                <a:latin typeface="Open Sauce Bold Italics"/>
                <a:ea typeface="Open Sauce Bold Italics"/>
                <a:cs typeface="Open Sauce Bold Italics"/>
                <a:sym typeface="Open Sauce Bold Italics"/>
              </a:rPr>
              <a:t>Talepleri</a:t>
            </a:r>
            <a:endParaRPr lang="en-US" sz="6474" b="1" i="1" dirty="0">
              <a:solidFill>
                <a:srgbClr val="FFFFFF"/>
              </a:solidFill>
              <a:latin typeface="Open Sauce Bold Italics"/>
              <a:ea typeface="Open Sauce Bold Italics"/>
              <a:cs typeface="Open Sauce Bold Italics"/>
              <a:sym typeface="Open Sauce Bold Itali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605121" y="-223311"/>
            <a:ext cx="19924714" cy="7787065"/>
            <a:chOff x="0" y="0"/>
            <a:chExt cx="6739965" cy="263414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739965" cy="2634143"/>
            </a:xfrm>
            <a:custGeom>
              <a:avLst/>
              <a:gdLst/>
              <a:ahLst/>
              <a:cxnLst/>
              <a:rect l="l" t="t" r="r" b="b"/>
              <a:pathLst>
                <a:path w="6739965" h="2634143">
                  <a:moveTo>
                    <a:pt x="0" y="0"/>
                  </a:moveTo>
                  <a:lnTo>
                    <a:pt x="6739965" y="0"/>
                  </a:lnTo>
                  <a:lnTo>
                    <a:pt x="6739965" y="2634143"/>
                  </a:lnTo>
                  <a:lnTo>
                    <a:pt x="0" y="2634143"/>
                  </a:lnTo>
                  <a:close/>
                </a:path>
              </a:pathLst>
            </a:custGeom>
            <a:gradFill rotWithShape="1">
              <a:gsLst>
                <a:gs pos="0">
                  <a:srgbClr val="9358F7">
                    <a:alpha val="100000"/>
                  </a:srgbClr>
                </a:gs>
                <a:gs pos="50000">
                  <a:srgbClr val="6197EE">
                    <a:alpha val="100000"/>
                  </a:srgbClr>
                </a:gs>
                <a:gs pos="100000">
                  <a:srgbClr val="10D7E2">
                    <a:alpha val="100000"/>
                  </a:srgbClr>
                </a:gs>
              </a:gsLst>
              <a:lin ang="18900000"/>
            </a:gradFill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4" name="Freeform 4"/>
          <p:cNvSpPr/>
          <p:nvPr/>
        </p:nvSpPr>
        <p:spPr>
          <a:xfrm>
            <a:off x="1723302" y="7563754"/>
            <a:ext cx="6008769" cy="2523683"/>
          </a:xfrm>
          <a:custGeom>
            <a:avLst/>
            <a:gdLst/>
            <a:ahLst/>
            <a:cxnLst/>
            <a:rect l="l" t="t" r="r" b="b"/>
            <a:pathLst>
              <a:path w="6008769" h="2523683">
                <a:moveTo>
                  <a:pt x="0" y="0"/>
                </a:moveTo>
                <a:lnTo>
                  <a:pt x="6008769" y="0"/>
                </a:lnTo>
                <a:lnTo>
                  <a:pt x="6008769" y="2523683"/>
                </a:lnTo>
                <a:lnTo>
                  <a:pt x="0" y="252368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5" name="Freeform 5"/>
          <p:cNvSpPr/>
          <p:nvPr/>
        </p:nvSpPr>
        <p:spPr>
          <a:xfrm>
            <a:off x="3082928" y="5029037"/>
            <a:ext cx="4867457" cy="1490659"/>
          </a:xfrm>
          <a:custGeom>
            <a:avLst/>
            <a:gdLst/>
            <a:ahLst/>
            <a:cxnLst/>
            <a:rect l="l" t="t" r="r" b="b"/>
            <a:pathLst>
              <a:path w="4867457" h="1490659">
                <a:moveTo>
                  <a:pt x="0" y="0"/>
                </a:moveTo>
                <a:lnTo>
                  <a:pt x="4867456" y="0"/>
                </a:lnTo>
                <a:lnTo>
                  <a:pt x="4867456" y="1490658"/>
                </a:lnTo>
                <a:lnTo>
                  <a:pt x="0" y="14906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6" name="Freeform 6"/>
          <p:cNvSpPr/>
          <p:nvPr/>
        </p:nvSpPr>
        <p:spPr>
          <a:xfrm>
            <a:off x="9665548" y="2811335"/>
            <a:ext cx="6059116" cy="5926061"/>
          </a:xfrm>
          <a:custGeom>
            <a:avLst/>
            <a:gdLst/>
            <a:ahLst/>
            <a:cxnLst/>
            <a:rect l="l" t="t" r="r" b="b"/>
            <a:pathLst>
              <a:path w="6059116" h="5926061">
                <a:moveTo>
                  <a:pt x="0" y="0"/>
                </a:moveTo>
                <a:lnTo>
                  <a:pt x="6059117" y="0"/>
                </a:lnTo>
                <a:lnTo>
                  <a:pt x="6059117" y="5926062"/>
                </a:lnTo>
                <a:lnTo>
                  <a:pt x="0" y="592606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7" name="Freeform 7"/>
          <p:cNvSpPr/>
          <p:nvPr/>
        </p:nvSpPr>
        <p:spPr>
          <a:xfrm>
            <a:off x="10105675" y="7904749"/>
            <a:ext cx="6606974" cy="1841694"/>
          </a:xfrm>
          <a:custGeom>
            <a:avLst/>
            <a:gdLst/>
            <a:ahLst/>
            <a:cxnLst/>
            <a:rect l="l" t="t" r="r" b="b"/>
            <a:pathLst>
              <a:path w="6606974" h="1841694">
                <a:moveTo>
                  <a:pt x="0" y="0"/>
                </a:moveTo>
                <a:lnTo>
                  <a:pt x="6606975" y="0"/>
                </a:lnTo>
                <a:lnTo>
                  <a:pt x="6606975" y="1841694"/>
                </a:lnTo>
                <a:lnTo>
                  <a:pt x="0" y="184169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8" name="TextBox 8"/>
          <p:cNvSpPr txBox="1"/>
          <p:nvPr/>
        </p:nvSpPr>
        <p:spPr>
          <a:xfrm>
            <a:off x="2628975" y="1188358"/>
            <a:ext cx="12552323" cy="19532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839"/>
              </a:lnSpc>
              <a:spcBef>
                <a:spcPct val="0"/>
              </a:spcBef>
            </a:pPr>
            <a:r>
              <a:rPr lang="en-US" sz="5600" b="1" dirty="0" err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Kütüphane</a:t>
            </a:r>
            <a:r>
              <a:rPr lang="en-US" sz="5600" b="1" dirty="0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</a:t>
            </a:r>
            <a:r>
              <a:rPr lang="en-US" sz="5600" b="1" dirty="0" err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ve</a:t>
            </a:r>
            <a:r>
              <a:rPr lang="en-US" sz="5600" b="1" dirty="0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</a:t>
            </a:r>
            <a:r>
              <a:rPr lang="en-US" sz="5600" b="1" dirty="0" err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Dokümant</a:t>
            </a:r>
            <a:r>
              <a:rPr lang="tr-TR" sz="5600" b="1" dirty="0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as</a:t>
            </a:r>
            <a:r>
              <a:rPr lang="en-US" sz="5600" b="1" dirty="0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yon </a:t>
            </a:r>
            <a:r>
              <a:rPr lang="en-US" sz="5600" b="1" dirty="0" err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Daire</a:t>
            </a:r>
            <a:r>
              <a:rPr lang="en-US" sz="5600" b="1" dirty="0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</a:t>
            </a:r>
            <a:r>
              <a:rPr lang="en-US" sz="5600" b="1" dirty="0" err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Başkanlığı</a:t>
            </a:r>
            <a:endParaRPr lang="en-US" sz="5600" b="1" dirty="0">
              <a:solidFill>
                <a:srgbClr val="FFFFFF"/>
              </a:solidFill>
              <a:latin typeface="Open Sauce Bold"/>
              <a:ea typeface="Open Sauce Bold"/>
              <a:cs typeface="Open Sauce Bold"/>
              <a:sym typeface="Open Sauce Bold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16820" y="1185551"/>
            <a:ext cx="16468534" cy="8769495"/>
          </a:xfrm>
          <a:custGeom>
            <a:avLst/>
            <a:gdLst/>
            <a:ahLst/>
            <a:cxnLst/>
            <a:rect l="l" t="t" r="r" b="b"/>
            <a:pathLst>
              <a:path w="16468534" h="8769495">
                <a:moveTo>
                  <a:pt x="0" y="0"/>
                </a:moveTo>
                <a:lnTo>
                  <a:pt x="16468534" y="0"/>
                </a:lnTo>
                <a:lnTo>
                  <a:pt x="16468534" y="8769494"/>
                </a:lnTo>
                <a:lnTo>
                  <a:pt x="0" y="87694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3" name="Freeform 3"/>
          <p:cNvSpPr/>
          <p:nvPr/>
        </p:nvSpPr>
        <p:spPr>
          <a:xfrm>
            <a:off x="5514106" y="7016697"/>
            <a:ext cx="6941291" cy="1477076"/>
          </a:xfrm>
          <a:custGeom>
            <a:avLst/>
            <a:gdLst/>
            <a:ahLst/>
            <a:cxnLst/>
            <a:rect l="l" t="t" r="r" b="b"/>
            <a:pathLst>
              <a:path w="6941291" h="1477076">
                <a:moveTo>
                  <a:pt x="0" y="0"/>
                </a:moveTo>
                <a:lnTo>
                  <a:pt x="6941291" y="0"/>
                </a:lnTo>
                <a:lnTo>
                  <a:pt x="6941291" y="1477076"/>
                </a:lnTo>
                <a:lnTo>
                  <a:pt x="0" y="14770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tr-TR"/>
          </a:p>
        </p:txBody>
      </p:sp>
      <p:sp>
        <p:nvSpPr>
          <p:cNvPr id="4" name="Freeform 4"/>
          <p:cNvSpPr/>
          <p:nvPr/>
        </p:nvSpPr>
        <p:spPr>
          <a:xfrm rot="8248199">
            <a:off x="11228442" y="5708064"/>
            <a:ext cx="2453909" cy="696018"/>
          </a:xfrm>
          <a:custGeom>
            <a:avLst/>
            <a:gdLst/>
            <a:ahLst/>
            <a:cxnLst/>
            <a:rect l="l" t="t" r="r" b="b"/>
            <a:pathLst>
              <a:path w="2453909" h="696018">
                <a:moveTo>
                  <a:pt x="0" y="0"/>
                </a:moveTo>
                <a:lnTo>
                  <a:pt x="2453910" y="0"/>
                </a:lnTo>
                <a:lnTo>
                  <a:pt x="2453910" y="696018"/>
                </a:lnTo>
                <a:lnTo>
                  <a:pt x="0" y="69601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5" name="Freeform 5"/>
          <p:cNvSpPr/>
          <p:nvPr/>
        </p:nvSpPr>
        <p:spPr>
          <a:xfrm>
            <a:off x="13903225" y="3853667"/>
            <a:ext cx="3196832" cy="1466547"/>
          </a:xfrm>
          <a:custGeom>
            <a:avLst/>
            <a:gdLst/>
            <a:ahLst/>
            <a:cxnLst/>
            <a:rect l="l" t="t" r="r" b="b"/>
            <a:pathLst>
              <a:path w="3196832" h="1466547">
                <a:moveTo>
                  <a:pt x="0" y="0"/>
                </a:moveTo>
                <a:lnTo>
                  <a:pt x="3196833" y="0"/>
                </a:lnTo>
                <a:lnTo>
                  <a:pt x="3196833" y="1466547"/>
                </a:lnTo>
                <a:lnTo>
                  <a:pt x="0" y="146654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6" name="TextBox 6"/>
          <p:cNvSpPr txBox="1"/>
          <p:nvPr/>
        </p:nvSpPr>
        <p:spPr>
          <a:xfrm>
            <a:off x="6093646" y="-123825"/>
            <a:ext cx="6100707" cy="1102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064"/>
              </a:lnSpc>
              <a:spcBef>
                <a:spcPct val="0"/>
              </a:spcBef>
            </a:pPr>
            <a:r>
              <a:rPr lang="en-US" sz="6474" b="1">
                <a:solidFill>
                  <a:srgbClr val="004AA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Kilitli Hesaplar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76673" y="1235715"/>
            <a:ext cx="12341822" cy="5924075"/>
          </a:xfrm>
          <a:custGeom>
            <a:avLst/>
            <a:gdLst/>
            <a:ahLst/>
            <a:cxnLst/>
            <a:rect l="l" t="t" r="r" b="b"/>
            <a:pathLst>
              <a:path w="12341822" h="5924075">
                <a:moveTo>
                  <a:pt x="0" y="0"/>
                </a:moveTo>
                <a:lnTo>
                  <a:pt x="12341822" y="0"/>
                </a:lnTo>
                <a:lnTo>
                  <a:pt x="12341822" y="5924075"/>
                </a:lnTo>
                <a:lnTo>
                  <a:pt x="0" y="59240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3" name="Freeform 3"/>
          <p:cNvSpPr/>
          <p:nvPr/>
        </p:nvSpPr>
        <p:spPr>
          <a:xfrm>
            <a:off x="6311962" y="4632212"/>
            <a:ext cx="11301259" cy="5353971"/>
          </a:xfrm>
          <a:custGeom>
            <a:avLst/>
            <a:gdLst/>
            <a:ahLst/>
            <a:cxnLst/>
            <a:rect l="l" t="t" r="r" b="b"/>
            <a:pathLst>
              <a:path w="11301259" h="5353971">
                <a:moveTo>
                  <a:pt x="0" y="0"/>
                </a:moveTo>
                <a:lnTo>
                  <a:pt x="11301259" y="0"/>
                </a:lnTo>
                <a:lnTo>
                  <a:pt x="11301259" y="5353971"/>
                </a:lnTo>
                <a:lnTo>
                  <a:pt x="0" y="53539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4" name="TextBox 4"/>
          <p:cNvSpPr txBox="1"/>
          <p:nvPr/>
        </p:nvSpPr>
        <p:spPr>
          <a:xfrm>
            <a:off x="6085684" y="-123825"/>
            <a:ext cx="6116631" cy="1102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064"/>
              </a:lnSpc>
              <a:spcBef>
                <a:spcPct val="0"/>
              </a:spcBef>
            </a:pPr>
            <a:r>
              <a:rPr lang="en-US" sz="6474" b="1">
                <a:solidFill>
                  <a:srgbClr val="004AA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Kilitli Hesaplar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664406" y="0"/>
            <a:ext cx="20996972" cy="10287000"/>
            <a:chOff x="0" y="0"/>
            <a:chExt cx="6739965" cy="330209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739965" cy="3302096"/>
            </a:xfrm>
            <a:custGeom>
              <a:avLst/>
              <a:gdLst/>
              <a:ahLst/>
              <a:cxnLst/>
              <a:rect l="l" t="t" r="r" b="b"/>
              <a:pathLst>
                <a:path w="6739965" h="3302096">
                  <a:moveTo>
                    <a:pt x="0" y="0"/>
                  </a:moveTo>
                  <a:lnTo>
                    <a:pt x="6739965" y="0"/>
                  </a:lnTo>
                  <a:lnTo>
                    <a:pt x="6739965" y="3302096"/>
                  </a:lnTo>
                  <a:lnTo>
                    <a:pt x="0" y="3302096"/>
                  </a:lnTo>
                  <a:close/>
                </a:path>
              </a:pathLst>
            </a:custGeom>
            <a:gradFill rotWithShape="1">
              <a:gsLst>
                <a:gs pos="0">
                  <a:srgbClr val="9358F7">
                    <a:alpha val="100000"/>
                  </a:srgbClr>
                </a:gs>
                <a:gs pos="50000">
                  <a:srgbClr val="6197EE">
                    <a:alpha val="100000"/>
                  </a:srgbClr>
                </a:gs>
                <a:gs pos="100000">
                  <a:srgbClr val="10D7E2">
                    <a:alpha val="100000"/>
                  </a:srgbClr>
                </a:gs>
              </a:gsLst>
              <a:lin ang="18900000"/>
            </a:gradFill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4" name="Freeform 4"/>
          <p:cNvSpPr/>
          <p:nvPr/>
        </p:nvSpPr>
        <p:spPr>
          <a:xfrm>
            <a:off x="9934853" y="1573297"/>
            <a:ext cx="6208478" cy="6006702"/>
          </a:xfrm>
          <a:custGeom>
            <a:avLst/>
            <a:gdLst/>
            <a:ahLst/>
            <a:cxnLst/>
            <a:rect l="l" t="t" r="r" b="b"/>
            <a:pathLst>
              <a:path w="6208478" h="6006702">
                <a:moveTo>
                  <a:pt x="0" y="0"/>
                </a:moveTo>
                <a:lnTo>
                  <a:pt x="6208478" y="0"/>
                </a:lnTo>
                <a:lnTo>
                  <a:pt x="6208478" y="6006702"/>
                </a:lnTo>
                <a:lnTo>
                  <a:pt x="0" y="60067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5" name="TextBox 5"/>
          <p:cNvSpPr txBox="1"/>
          <p:nvPr/>
        </p:nvSpPr>
        <p:spPr>
          <a:xfrm>
            <a:off x="1143000" y="2910081"/>
            <a:ext cx="6928768" cy="2245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064"/>
              </a:lnSpc>
              <a:spcBef>
                <a:spcPct val="0"/>
              </a:spcBef>
            </a:pPr>
            <a:r>
              <a:rPr lang="en-US" sz="6474" b="1" i="1" dirty="0" err="1">
                <a:solidFill>
                  <a:srgbClr val="FFFFFF"/>
                </a:solidFill>
                <a:latin typeface="Open Sauce Bold Italics"/>
                <a:ea typeface="Open Sauce Bold Italics"/>
                <a:cs typeface="Open Sauce Bold Italics"/>
                <a:sym typeface="Open Sauce Bold Italics"/>
              </a:rPr>
              <a:t>Kalıcı</a:t>
            </a:r>
            <a:r>
              <a:rPr lang="en-US" sz="6474" b="1" i="1" dirty="0">
                <a:solidFill>
                  <a:srgbClr val="FFFFFF"/>
                </a:solidFill>
                <a:latin typeface="Open Sauce Bold Italics"/>
                <a:ea typeface="Open Sauce Bold Italics"/>
                <a:cs typeface="Open Sauce Bold Italics"/>
                <a:sym typeface="Open Sauce Bold Italics"/>
              </a:rPr>
              <a:t> </a:t>
            </a:r>
            <a:r>
              <a:rPr lang="en-US" sz="6474" b="1" i="1" dirty="0" err="1">
                <a:solidFill>
                  <a:srgbClr val="FFFFFF"/>
                </a:solidFill>
                <a:latin typeface="Open Sauce Bold Italics"/>
                <a:ea typeface="Open Sauce Bold Italics"/>
                <a:cs typeface="Open Sauce Bold Italics"/>
                <a:sym typeface="Open Sauce Bold Italics"/>
              </a:rPr>
              <a:t>Silme</a:t>
            </a:r>
            <a:r>
              <a:rPr lang="en-US" sz="6474" b="1" i="1" dirty="0">
                <a:solidFill>
                  <a:srgbClr val="FFFFFF"/>
                </a:solidFill>
                <a:latin typeface="Open Sauce Bold Italics"/>
                <a:ea typeface="Open Sauce Bold Italics"/>
                <a:cs typeface="Open Sauce Bold Italics"/>
                <a:sym typeface="Open Sauce Bold Italics"/>
              </a:rPr>
              <a:t> </a:t>
            </a:r>
            <a:r>
              <a:rPr lang="en-US" sz="6474" b="1" i="1" dirty="0" err="1">
                <a:solidFill>
                  <a:srgbClr val="FFFFFF"/>
                </a:solidFill>
                <a:latin typeface="Open Sauce Bold Italics"/>
                <a:ea typeface="Open Sauce Bold Italics"/>
                <a:cs typeface="Open Sauce Bold Italics"/>
                <a:sym typeface="Open Sauce Bold Italics"/>
              </a:rPr>
              <a:t>İşlemleri</a:t>
            </a:r>
            <a:endParaRPr lang="en-US" sz="6474" b="1" i="1" dirty="0">
              <a:solidFill>
                <a:srgbClr val="FFFFFF"/>
              </a:solidFill>
              <a:latin typeface="Open Sauce Bold Italics"/>
              <a:ea typeface="Open Sauce Bold Italics"/>
              <a:cs typeface="Open Sauce Bold Italics"/>
              <a:sym typeface="Open Sauce Bold Italics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98745" y="1580435"/>
            <a:ext cx="15359559" cy="7526184"/>
          </a:xfrm>
          <a:custGeom>
            <a:avLst/>
            <a:gdLst/>
            <a:ahLst/>
            <a:cxnLst/>
            <a:rect l="l" t="t" r="r" b="b"/>
            <a:pathLst>
              <a:path w="15359559" h="7526184">
                <a:moveTo>
                  <a:pt x="0" y="0"/>
                </a:moveTo>
                <a:lnTo>
                  <a:pt x="15359560" y="0"/>
                </a:lnTo>
                <a:lnTo>
                  <a:pt x="15359560" y="7526184"/>
                </a:lnTo>
                <a:lnTo>
                  <a:pt x="0" y="75261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3" name="Freeform 3"/>
          <p:cNvSpPr/>
          <p:nvPr/>
        </p:nvSpPr>
        <p:spPr>
          <a:xfrm>
            <a:off x="3262298" y="5907071"/>
            <a:ext cx="15025702" cy="3643733"/>
          </a:xfrm>
          <a:custGeom>
            <a:avLst/>
            <a:gdLst/>
            <a:ahLst/>
            <a:cxnLst/>
            <a:rect l="l" t="t" r="r" b="b"/>
            <a:pathLst>
              <a:path w="15025702" h="3643733">
                <a:moveTo>
                  <a:pt x="0" y="0"/>
                </a:moveTo>
                <a:lnTo>
                  <a:pt x="15025702" y="0"/>
                </a:lnTo>
                <a:lnTo>
                  <a:pt x="15025702" y="3643733"/>
                </a:lnTo>
                <a:lnTo>
                  <a:pt x="0" y="364373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4" name="Freeform 4"/>
          <p:cNvSpPr/>
          <p:nvPr/>
        </p:nvSpPr>
        <p:spPr>
          <a:xfrm>
            <a:off x="3755614" y="1580435"/>
            <a:ext cx="3196832" cy="1466547"/>
          </a:xfrm>
          <a:custGeom>
            <a:avLst/>
            <a:gdLst/>
            <a:ahLst/>
            <a:cxnLst/>
            <a:rect l="l" t="t" r="r" b="b"/>
            <a:pathLst>
              <a:path w="3196832" h="1466547">
                <a:moveTo>
                  <a:pt x="0" y="0"/>
                </a:moveTo>
                <a:lnTo>
                  <a:pt x="3196832" y="0"/>
                </a:lnTo>
                <a:lnTo>
                  <a:pt x="3196832" y="1466547"/>
                </a:lnTo>
                <a:lnTo>
                  <a:pt x="0" y="146654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5" name="Freeform 5"/>
          <p:cNvSpPr/>
          <p:nvPr/>
        </p:nvSpPr>
        <p:spPr>
          <a:xfrm rot="3559175">
            <a:off x="4886250" y="3666464"/>
            <a:ext cx="3080486" cy="1686566"/>
          </a:xfrm>
          <a:custGeom>
            <a:avLst/>
            <a:gdLst/>
            <a:ahLst/>
            <a:cxnLst/>
            <a:rect l="l" t="t" r="r" b="b"/>
            <a:pathLst>
              <a:path w="3080486" h="1686566">
                <a:moveTo>
                  <a:pt x="0" y="0"/>
                </a:moveTo>
                <a:lnTo>
                  <a:pt x="3080486" y="0"/>
                </a:lnTo>
                <a:lnTo>
                  <a:pt x="3080486" y="1686566"/>
                </a:lnTo>
                <a:lnTo>
                  <a:pt x="0" y="168656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6" name="Freeform 6"/>
          <p:cNvSpPr/>
          <p:nvPr/>
        </p:nvSpPr>
        <p:spPr>
          <a:xfrm>
            <a:off x="15091168" y="8263894"/>
            <a:ext cx="3196832" cy="1466547"/>
          </a:xfrm>
          <a:custGeom>
            <a:avLst/>
            <a:gdLst/>
            <a:ahLst/>
            <a:cxnLst/>
            <a:rect l="l" t="t" r="r" b="b"/>
            <a:pathLst>
              <a:path w="3196832" h="1466547">
                <a:moveTo>
                  <a:pt x="0" y="0"/>
                </a:moveTo>
                <a:lnTo>
                  <a:pt x="3196832" y="0"/>
                </a:lnTo>
                <a:lnTo>
                  <a:pt x="3196832" y="1466547"/>
                </a:lnTo>
                <a:lnTo>
                  <a:pt x="0" y="146654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7" name="TextBox 7"/>
          <p:cNvSpPr txBox="1"/>
          <p:nvPr/>
        </p:nvSpPr>
        <p:spPr>
          <a:xfrm>
            <a:off x="5392980" y="-123825"/>
            <a:ext cx="7502041" cy="1102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064"/>
              </a:lnSpc>
              <a:spcBef>
                <a:spcPct val="0"/>
              </a:spcBef>
            </a:pPr>
            <a:r>
              <a:rPr lang="en-US" sz="6474" b="1" dirty="0" err="1">
                <a:solidFill>
                  <a:srgbClr val="004AA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Gönderileri</a:t>
            </a:r>
            <a:r>
              <a:rPr lang="en-US" sz="6474" b="1" dirty="0">
                <a:solidFill>
                  <a:srgbClr val="004AA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</a:t>
            </a:r>
            <a:r>
              <a:rPr lang="en-US" sz="6474" b="1" dirty="0" err="1">
                <a:solidFill>
                  <a:srgbClr val="004AA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Yönet</a:t>
            </a:r>
            <a:endParaRPr lang="en-US" sz="6474" b="1" dirty="0">
              <a:solidFill>
                <a:srgbClr val="004AAD"/>
              </a:solidFill>
              <a:latin typeface="Open Sauce Bold"/>
              <a:ea typeface="Open Sauce Bold"/>
              <a:cs typeface="Open Sauce Bold"/>
              <a:sym typeface="Open Sauce Bold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08269" y="1327760"/>
            <a:ext cx="17671463" cy="8217230"/>
          </a:xfrm>
          <a:custGeom>
            <a:avLst/>
            <a:gdLst/>
            <a:ahLst/>
            <a:cxnLst/>
            <a:rect l="l" t="t" r="r" b="b"/>
            <a:pathLst>
              <a:path w="17671463" h="8217230">
                <a:moveTo>
                  <a:pt x="0" y="0"/>
                </a:moveTo>
                <a:lnTo>
                  <a:pt x="17671462" y="0"/>
                </a:lnTo>
                <a:lnTo>
                  <a:pt x="17671462" y="8217230"/>
                </a:lnTo>
                <a:lnTo>
                  <a:pt x="0" y="82172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3" name="Freeform 3"/>
          <p:cNvSpPr/>
          <p:nvPr/>
        </p:nvSpPr>
        <p:spPr>
          <a:xfrm>
            <a:off x="0" y="8331230"/>
            <a:ext cx="3196832" cy="1466547"/>
          </a:xfrm>
          <a:custGeom>
            <a:avLst/>
            <a:gdLst/>
            <a:ahLst/>
            <a:cxnLst/>
            <a:rect l="l" t="t" r="r" b="b"/>
            <a:pathLst>
              <a:path w="3196832" h="1466547">
                <a:moveTo>
                  <a:pt x="0" y="0"/>
                </a:moveTo>
                <a:lnTo>
                  <a:pt x="3196832" y="0"/>
                </a:lnTo>
                <a:lnTo>
                  <a:pt x="3196832" y="1466546"/>
                </a:lnTo>
                <a:lnTo>
                  <a:pt x="0" y="14665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4" name="Freeform 4"/>
          <p:cNvSpPr/>
          <p:nvPr/>
        </p:nvSpPr>
        <p:spPr>
          <a:xfrm>
            <a:off x="13871450" y="7791753"/>
            <a:ext cx="3196832" cy="1466547"/>
          </a:xfrm>
          <a:custGeom>
            <a:avLst/>
            <a:gdLst/>
            <a:ahLst/>
            <a:cxnLst/>
            <a:rect l="l" t="t" r="r" b="b"/>
            <a:pathLst>
              <a:path w="3196832" h="1466547">
                <a:moveTo>
                  <a:pt x="0" y="0"/>
                </a:moveTo>
                <a:lnTo>
                  <a:pt x="3196832" y="0"/>
                </a:lnTo>
                <a:lnTo>
                  <a:pt x="3196832" y="1466547"/>
                </a:lnTo>
                <a:lnTo>
                  <a:pt x="0" y="146654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5" name="Freeform 5"/>
          <p:cNvSpPr/>
          <p:nvPr/>
        </p:nvSpPr>
        <p:spPr>
          <a:xfrm rot="3559175">
            <a:off x="4746463" y="4653076"/>
            <a:ext cx="1854162" cy="1015154"/>
          </a:xfrm>
          <a:custGeom>
            <a:avLst/>
            <a:gdLst/>
            <a:ahLst/>
            <a:cxnLst/>
            <a:rect l="l" t="t" r="r" b="b"/>
            <a:pathLst>
              <a:path w="1854162" h="1015154">
                <a:moveTo>
                  <a:pt x="0" y="0"/>
                </a:moveTo>
                <a:lnTo>
                  <a:pt x="1854161" y="0"/>
                </a:lnTo>
                <a:lnTo>
                  <a:pt x="1854161" y="1015153"/>
                </a:lnTo>
                <a:lnTo>
                  <a:pt x="0" y="10151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6" name="AutoShape 6"/>
          <p:cNvSpPr/>
          <p:nvPr/>
        </p:nvSpPr>
        <p:spPr>
          <a:xfrm>
            <a:off x="5897880" y="5143500"/>
            <a:ext cx="6492240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7" name="Freeform 7"/>
          <p:cNvSpPr/>
          <p:nvPr/>
        </p:nvSpPr>
        <p:spPr>
          <a:xfrm>
            <a:off x="2702079" y="3540232"/>
            <a:ext cx="516950" cy="516950"/>
          </a:xfrm>
          <a:custGeom>
            <a:avLst/>
            <a:gdLst/>
            <a:ahLst/>
            <a:cxnLst/>
            <a:rect l="l" t="t" r="r" b="b"/>
            <a:pathLst>
              <a:path w="516950" h="516950">
                <a:moveTo>
                  <a:pt x="0" y="0"/>
                </a:moveTo>
                <a:lnTo>
                  <a:pt x="516950" y="0"/>
                </a:lnTo>
                <a:lnTo>
                  <a:pt x="516950" y="516950"/>
                </a:lnTo>
                <a:lnTo>
                  <a:pt x="0" y="5169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8" name="Freeform 8"/>
          <p:cNvSpPr/>
          <p:nvPr/>
        </p:nvSpPr>
        <p:spPr>
          <a:xfrm rot="6239041">
            <a:off x="1982342" y="4444433"/>
            <a:ext cx="1395081" cy="763807"/>
          </a:xfrm>
          <a:custGeom>
            <a:avLst/>
            <a:gdLst/>
            <a:ahLst/>
            <a:cxnLst/>
            <a:rect l="l" t="t" r="r" b="b"/>
            <a:pathLst>
              <a:path w="1395081" h="763807">
                <a:moveTo>
                  <a:pt x="0" y="0"/>
                </a:moveTo>
                <a:lnTo>
                  <a:pt x="1395081" y="0"/>
                </a:lnTo>
                <a:lnTo>
                  <a:pt x="1395081" y="763807"/>
                </a:lnTo>
                <a:lnTo>
                  <a:pt x="0" y="76380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9" name="Freeform 9"/>
          <p:cNvSpPr/>
          <p:nvPr/>
        </p:nvSpPr>
        <p:spPr>
          <a:xfrm>
            <a:off x="4763972" y="3874255"/>
            <a:ext cx="460186" cy="460186"/>
          </a:xfrm>
          <a:custGeom>
            <a:avLst/>
            <a:gdLst/>
            <a:ahLst/>
            <a:cxnLst/>
            <a:rect l="l" t="t" r="r" b="b"/>
            <a:pathLst>
              <a:path w="460186" h="460186">
                <a:moveTo>
                  <a:pt x="0" y="0"/>
                </a:moveTo>
                <a:lnTo>
                  <a:pt x="460186" y="0"/>
                </a:lnTo>
                <a:lnTo>
                  <a:pt x="460186" y="460186"/>
                </a:lnTo>
                <a:lnTo>
                  <a:pt x="0" y="46018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0EF1009-8B17-4561-B5BE-952998BD029B}"/>
              </a:ext>
            </a:extLst>
          </p:cNvPr>
          <p:cNvSpPr txBox="1"/>
          <p:nvPr/>
        </p:nvSpPr>
        <p:spPr>
          <a:xfrm>
            <a:off x="5392980" y="-123825"/>
            <a:ext cx="7502041" cy="1102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064"/>
              </a:lnSpc>
              <a:spcBef>
                <a:spcPct val="0"/>
              </a:spcBef>
            </a:pPr>
            <a:r>
              <a:rPr lang="en-US" sz="6474" b="1" dirty="0" err="1">
                <a:solidFill>
                  <a:srgbClr val="004AA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Gönderileri</a:t>
            </a:r>
            <a:r>
              <a:rPr lang="en-US" sz="6474" b="1" dirty="0">
                <a:solidFill>
                  <a:srgbClr val="004AA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</a:t>
            </a:r>
            <a:r>
              <a:rPr lang="en-US" sz="6474" b="1" dirty="0" err="1">
                <a:solidFill>
                  <a:srgbClr val="004AA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Yönet</a:t>
            </a:r>
            <a:endParaRPr lang="en-US" sz="6474" b="1" dirty="0">
              <a:solidFill>
                <a:srgbClr val="004AAD"/>
              </a:solidFill>
              <a:latin typeface="Open Sauce Bold"/>
              <a:ea typeface="Open Sauce Bold"/>
              <a:cs typeface="Open Sauce Bold"/>
              <a:sym typeface="Open Sauce Bold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0"/>
          <p:cNvSpPr txBox="1"/>
          <p:nvPr/>
        </p:nvSpPr>
        <p:spPr>
          <a:xfrm>
            <a:off x="4763972" y="-123825"/>
            <a:ext cx="8760056" cy="1102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064"/>
              </a:lnSpc>
              <a:spcBef>
                <a:spcPct val="0"/>
              </a:spcBef>
            </a:pPr>
            <a:r>
              <a:rPr lang="en-US" sz="6474" b="1" dirty="0" err="1">
                <a:solidFill>
                  <a:srgbClr val="004AA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Gönderileri</a:t>
            </a:r>
            <a:r>
              <a:rPr lang="en-US" sz="6474" b="1" dirty="0">
                <a:solidFill>
                  <a:srgbClr val="004AA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</a:t>
            </a:r>
            <a:r>
              <a:rPr lang="en-US" sz="6474" b="1" dirty="0" err="1">
                <a:solidFill>
                  <a:srgbClr val="004AA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Yönet</a:t>
            </a:r>
            <a:endParaRPr lang="en-US" sz="6474" b="1" dirty="0">
              <a:solidFill>
                <a:srgbClr val="004AAD"/>
              </a:solidFill>
              <a:latin typeface="Open Sauce Bold"/>
              <a:ea typeface="Open Sauce Bold"/>
              <a:cs typeface="Open Sauce Bold"/>
              <a:sym typeface="Open Sauce Bold"/>
            </a:endParaRPr>
          </a:p>
        </p:txBody>
      </p:sp>
      <p:pic>
        <p:nvPicPr>
          <p:cNvPr id="12" name="Resim 11">
            <a:extLst>
              <a:ext uri="{FF2B5EF4-FFF2-40B4-BE49-F238E27FC236}">
                <a16:creationId xmlns:a16="http://schemas.microsoft.com/office/drawing/2014/main" id="{C924984D-89B4-4EF2-BF8B-22069487B0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133" y="3493937"/>
            <a:ext cx="5281107" cy="29039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Resim 10">
            <a:extLst>
              <a:ext uri="{FF2B5EF4-FFF2-40B4-BE49-F238E27FC236}">
                <a16:creationId xmlns:a16="http://schemas.microsoft.com/office/drawing/2014/main" id="{FD6A85AF-4BB3-4DA7-86C7-A48CFC435D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1638300"/>
            <a:ext cx="12491001" cy="37112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Resim 12">
            <a:extLst>
              <a:ext uri="{FF2B5EF4-FFF2-40B4-BE49-F238E27FC236}">
                <a16:creationId xmlns:a16="http://schemas.microsoft.com/office/drawing/2014/main" id="{804AEE49-EF94-4672-8911-1DDFE424D7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5947498"/>
            <a:ext cx="14580001" cy="371127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Freeform 4"/>
          <p:cNvSpPr/>
          <p:nvPr/>
        </p:nvSpPr>
        <p:spPr>
          <a:xfrm>
            <a:off x="5029200" y="4032423"/>
            <a:ext cx="1697750" cy="606285"/>
          </a:xfrm>
          <a:custGeom>
            <a:avLst/>
            <a:gdLst/>
            <a:ahLst/>
            <a:cxnLst/>
            <a:rect l="l" t="t" r="r" b="b"/>
            <a:pathLst>
              <a:path w="3196832" h="1466547">
                <a:moveTo>
                  <a:pt x="0" y="0"/>
                </a:moveTo>
                <a:lnTo>
                  <a:pt x="3196832" y="0"/>
                </a:lnTo>
                <a:lnTo>
                  <a:pt x="3196832" y="1466547"/>
                </a:lnTo>
                <a:lnTo>
                  <a:pt x="0" y="146654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5" name="Freeform 4">
            <a:extLst>
              <a:ext uri="{FF2B5EF4-FFF2-40B4-BE49-F238E27FC236}">
                <a16:creationId xmlns:a16="http://schemas.microsoft.com/office/drawing/2014/main" id="{D6CD03AE-882E-453C-9360-E6C70C4DFFD3}"/>
              </a:ext>
            </a:extLst>
          </p:cNvPr>
          <p:cNvSpPr/>
          <p:nvPr/>
        </p:nvSpPr>
        <p:spPr>
          <a:xfrm>
            <a:off x="15849600" y="7353300"/>
            <a:ext cx="1697750" cy="606285"/>
          </a:xfrm>
          <a:custGeom>
            <a:avLst/>
            <a:gdLst/>
            <a:ahLst/>
            <a:cxnLst/>
            <a:rect l="l" t="t" r="r" b="b"/>
            <a:pathLst>
              <a:path w="3196832" h="1466547">
                <a:moveTo>
                  <a:pt x="0" y="0"/>
                </a:moveTo>
                <a:lnTo>
                  <a:pt x="3196832" y="0"/>
                </a:lnTo>
                <a:lnTo>
                  <a:pt x="3196832" y="1466547"/>
                </a:lnTo>
                <a:lnTo>
                  <a:pt x="0" y="146654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049E14C7-33E8-4019-9F43-6AAF4BA6DB18}"/>
              </a:ext>
            </a:extLst>
          </p:cNvPr>
          <p:cNvSpPr/>
          <p:nvPr/>
        </p:nvSpPr>
        <p:spPr>
          <a:xfrm>
            <a:off x="2939373" y="8236558"/>
            <a:ext cx="1697750" cy="606285"/>
          </a:xfrm>
          <a:custGeom>
            <a:avLst/>
            <a:gdLst/>
            <a:ahLst/>
            <a:cxnLst/>
            <a:rect l="l" t="t" r="r" b="b"/>
            <a:pathLst>
              <a:path w="3196832" h="1466547">
                <a:moveTo>
                  <a:pt x="0" y="0"/>
                </a:moveTo>
                <a:lnTo>
                  <a:pt x="3196832" y="0"/>
                </a:lnTo>
                <a:lnTo>
                  <a:pt x="3196832" y="1466547"/>
                </a:lnTo>
                <a:lnTo>
                  <a:pt x="0" y="146654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8" name="Metin kutusu 17">
            <a:extLst>
              <a:ext uri="{FF2B5EF4-FFF2-40B4-BE49-F238E27FC236}">
                <a16:creationId xmlns:a16="http://schemas.microsoft.com/office/drawing/2014/main" id="{68EBE49C-0775-4547-9E95-05A782F1F56C}"/>
              </a:ext>
            </a:extLst>
          </p:cNvPr>
          <p:cNvSpPr txBox="1"/>
          <p:nvPr/>
        </p:nvSpPr>
        <p:spPr>
          <a:xfrm>
            <a:off x="147121" y="1812499"/>
            <a:ext cx="528110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400" b="1" dirty="0">
                <a:solidFill>
                  <a:srgbClr val="004AAD"/>
                </a:solidFill>
                <a:latin typeface="Open Sauce Bold"/>
              </a:rPr>
              <a:t>Dokümanı sildim ne yapmalıyım ?</a:t>
            </a:r>
          </a:p>
          <a:p>
            <a:r>
              <a:rPr lang="tr-TR" sz="2400" b="1" dirty="0">
                <a:solidFill>
                  <a:srgbClr val="004AAD"/>
                </a:solidFill>
                <a:latin typeface="Open Sauce Bold"/>
              </a:rPr>
              <a:t>Sınıfı sildim ne yapmalıyım?</a:t>
            </a:r>
          </a:p>
        </p:txBody>
      </p:sp>
    </p:spTree>
    <p:extLst>
      <p:ext uri="{BB962C8B-B14F-4D97-AF65-F5344CB8AC3E}">
        <p14:creationId xmlns:p14="http://schemas.microsoft.com/office/powerpoint/2010/main" val="14038594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76673" y="1506686"/>
            <a:ext cx="6927733" cy="3853551"/>
          </a:xfrm>
          <a:custGeom>
            <a:avLst/>
            <a:gdLst/>
            <a:ahLst/>
            <a:cxnLst/>
            <a:rect l="l" t="t" r="r" b="b"/>
            <a:pathLst>
              <a:path w="6927733" h="3853551">
                <a:moveTo>
                  <a:pt x="0" y="0"/>
                </a:moveTo>
                <a:lnTo>
                  <a:pt x="6927733" y="0"/>
                </a:lnTo>
                <a:lnTo>
                  <a:pt x="6927733" y="3853551"/>
                </a:lnTo>
                <a:lnTo>
                  <a:pt x="0" y="385355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3" name="Freeform 3"/>
          <p:cNvSpPr/>
          <p:nvPr/>
        </p:nvSpPr>
        <p:spPr>
          <a:xfrm>
            <a:off x="6545069" y="3433461"/>
            <a:ext cx="11126971" cy="6592731"/>
          </a:xfrm>
          <a:custGeom>
            <a:avLst/>
            <a:gdLst/>
            <a:ahLst/>
            <a:cxnLst/>
            <a:rect l="l" t="t" r="r" b="b"/>
            <a:pathLst>
              <a:path w="11126971" h="6592731">
                <a:moveTo>
                  <a:pt x="0" y="0"/>
                </a:moveTo>
                <a:lnTo>
                  <a:pt x="11126972" y="0"/>
                </a:lnTo>
                <a:lnTo>
                  <a:pt x="11126972" y="6592731"/>
                </a:lnTo>
                <a:lnTo>
                  <a:pt x="0" y="659273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tr-TR"/>
          </a:p>
        </p:txBody>
      </p:sp>
      <p:sp>
        <p:nvSpPr>
          <p:cNvPr id="4" name="TextBox 4"/>
          <p:cNvSpPr txBox="1"/>
          <p:nvPr/>
        </p:nvSpPr>
        <p:spPr>
          <a:xfrm>
            <a:off x="4763972" y="-123825"/>
            <a:ext cx="8760056" cy="1102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064"/>
              </a:lnSpc>
              <a:spcBef>
                <a:spcPct val="0"/>
              </a:spcBef>
            </a:pPr>
            <a:r>
              <a:rPr lang="en-US" sz="6474" b="1">
                <a:solidFill>
                  <a:srgbClr val="004AA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Çakışma Tespit Etme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2649200" y="1924480"/>
            <a:ext cx="4399370" cy="6127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077"/>
              </a:lnSpc>
              <a:spcBef>
                <a:spcPct val="0"/>
              </a:spcBef>
            </a:pPr>
            <a:r>
              <a:rPr lang="en-US" sz="3626" b="1" dirty="0" err="1">
                <a:solidFill>
                  <a:srgbClr val="004AA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Gönderi</a:t>
            </a:r>
            <a:r>
              <a:rPr lang="en-US" sz="3626" b="1" dirty="0">
                <a:solidFill>
                  <a:srgbClr val="004AA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626" b="1" dirty="0" err="1">
                <a:solidFill>
                  <a:srgbClr val="004AA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Numarası</a:t>
            </a:r>
            <a:endParaRPr lang="en-US" sz="3626" b="1" dirty="0">
              <a:solidFill>
                <a:srgbClr val="004AAD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276673" y="5322137"/>
            <a:ext cx="1956114" cy="393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89"/>
              </a:lnSpc>
              <a:spcBef>
                <a:spcPct val="0"/>
              </a:spcBef>
            </a:pPr>
            <a:r>
              <a:rPr lang="en-US" sz="2349" b="1">
                <a:solidFill>
                  <a:srgbClr val="004AA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Süre: 2.33 dk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2268200" y="747875"/>
            <a:ext cx="4902384" cy="2965942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2761552" y="0"/>
            <a:ext cx="20996972" cy="10287000"/>
            <a:chOff x="0" y="0"/>
            <a:chExt cx="6739965" cy="330209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739965" cy="3302096"/>
            </a:xfrm>
            <a:custGeom>
              <a:avLst/>
              <a:gdLst/>
              <a:ahLst/>
              <a:cxnLst/>
              <a:rect l="l" t="t" r="r" b="b"/>
              <a:pathLst>
                <a:path w="6739965" h="3302096">
                  <a:moveTo>
                    <a:pt x="0" y="0"/>
                  </a:moveTo>
                  <a:lnTo>
                    <a:pt x="6739965" y="0"/>
                  </a:lnTo>
                  <a:lnTo>
                    <a:pt x="6739965" y="3302096"/>
                  </a:lnTo>
                  <a:lnTo>
                    <a:pt x="0" y="3302096"/>
                  </a:lnTo>
                  <a:close/>
                </a:path>
              </a:pathLst>
            </a:custGeom>
            <a:gradFill rotWithShape="1">
              <a:gsLst>
                <a:gs pos="0">
                  <a:srgbClr val="9358F7">
                    <a:alpha val="100000"/>
                  </a:srgbClr>
                </a:gs>
                <a:gs pos="50000">
                  <a:srgbClr val="6197EE">
                    <a:alpha val="100000"/>
                  </a:srgbClr>
                </a:gs>
                <a:gs pos="100000">
                  <a:srgbClr val="10D7E2">
                    <a:alpha val="100000"/>
                  </a:srgbClr>
                </a:gs>
              </a:gsLst>
              <a:lin ang="18900000"/>
            </a:gradFill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4" name="Freeform 4"/>
          <p:cNvSpPr/>
          <p:nvPr/>
        </p:nvSpPr>
        <p:spPr>
          <a:xfrm>
            <a:off x="1813243" y="3173535"/>
            <a:ext cx="4803343" cy="5804645"/>
          </a:xfrm>
          <a:custGeom>
            <a:avLst/>
            <a:gdLst/>
            <a:ahLst/>
            <a:cxnLst/>
            <a:rect l="l" t="t" r="r" b="b"/>
            <a:pathLst>
              <a:path w="4803343" h="5804645">
                <a:moveTo>
                  <a:pt x="0" y="0"/>
                </a:moveTo>
                <a:lnTo>
                  <a:pt x="4803343" y="0"/>
                </a:lnTo>
                <a:lnTo>
                  <a:pt x="4803343" y="5804645"/>
                </a:lnTo>
                <a:lnTo>
                  <a:pt x="0" y="580464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5" name="Freeform 5"/>
          <p:cNvSpPr/>
          <p:nvPr/>
        </p:nvSpPr>
        <p:spPr>
          <a:xfrm rot="5400000">
            <a:off x="11779925" y="3650290"/>
            <a:ext cx="1371142" cy="1988156"/>
          </a:xfrm>
          <a:custGeom>
            <a:avLst/>
            <a:gdLst/>
            <a:ahLst/>
            <a:cxnLst/>
            <a:rect l="l" t="t" r="r" b="b"/>
            <a:pathLst>
              <a:path w="1371142" h="1988156">
                <a:moveTo>
                  <a:pt x="0" y="0"/>
                </a:moveTo>
                <a:lnTo>
                  <a:pt x="1371141" y="0"/>
                </a:lnTo>
                <a:lnTo>
                  <a:pt x="1371141" y="1988156"/>
                </a:lnTo>
                <a:lnTo>
                  <a:pt x="0" y="1988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6" name="TextBox 6"/>
          <p:cNvSpPr txBox="1"/>
          <p:nvPr/>
        </p:nvSpPr>
        <p:spPr>
          <a:xfrm>
            <a:off x="533400" y="1035587"/>
            <a:ext cx="7363030" cy="1102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064"/>
              </a:lnSpc>
              <a:spcBef>
                <a:spcPct val="0"/>
              </a:spcBef>
            </a:pPr>
            <a:r>
              <a:rPr lang="en-US" sz="6474" b="1" dirty="0">
                <a:solidFill>
                  <a:srgbClr val="004AA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Turnitin </a:t>
            </a:r>
            <a:r>
              <a:rPr lang="en-US" sz="6474" b="1" dirty="0" err="1">
                <a:solidFill>
                  <a:srgbClr val="004AA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Kullanımı</a:t>
            </a:r>
            <a:endParaRPr lang="en-US" sz="6474" b="1" dirty="0">
              <a:solidFill>
                <a:srgbClr val="004AAD"/>
              </a:solidFill>
              <a:latin typeface="Open Sauce Bold"/>
              <a:ea typeface="Open Sauce Bold"/>
              <a:cs typeface="Open Sauce Bold"/>
              <a:sym typeface="Open Sauce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9144000" y="1349601"/>
            <a:ext cx="7323987" cy="20971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292"/>
              </a:lnSpc>
            </a:pPr>
            <a:r>
              <a:rPr lang="en-US" sz="5922" b="1">
                <a:solidFill>
                  <a:srgbClr val="004AAD"/>
                </a:solidFill>
                <a:latin typeface="Arimo Bold"/>
                <a:ea typeface="Arimo Bold"/>
                <a:cs typeface="Arimo Bold"/>
                <a:sym typeface="Arimo Bold"/>
              </a:rPr>
              <a:t>Kullanıcı Eğitimleri</a:t>
            </a:r>
          </a:p>
          <a:p>
            <a:pPr algn="l">
              <a:lnSpc>
                <a:spcPts val="8292"/>
              </a:lnSpc>
            </a:pPr>
            <a:r>
              <a:rPr lang="en-US" sz="5922" b="1">
                <a:solidFill>
                  <a:srgbClr val="004AAD"/>
                </a:solidFill>
                <a:latin typeface="Arimo Bold"/>
                <a:ea typeface="Arimo Bold"/>
                <a:cs typeface="Arimo Bold"/>
                <a:sym typeface="Arimo Bold"/>
              </a:rPr>
              <a:t>Kullanıcı Kılavuzları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762508" y="6240412"/>
            <a:ext cx="7901219" cy="2245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64"/>
              </a:lnSpc>
            </a:pPr>
            <a:r>
              <a:rPr lang="en-US" sz="6474" b="1">
                <a:solidFill>
                  <a:srgbClr val="004AA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Destek Talebi</a:t>
            </a:r>
          </a:p>
          <a:p>
            <a:pPr algn="ctr">
              <a:lnSpc>
                <a:spcPts val="9064"/>
              </a:lnSpc>
              <a:spcBef>
                <a:spcPct val="0"/>
              </a:spcBef>
            </a:pPr>
            <a:r>
              <a:rPr lang="en-US" sz="6474" b="1">
                <a:solidFill>
                  <a:srgbClr val="004AA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Yüz yüze-Çevrimiçi</a:t>
            </a:r>
          </a:p>
        </p:txBody>
      </p:sp>
      <p:sp>
        <p:nvSpPr>
          <p:cNvPr id="9" name="Freeform 9"/>
          <p:cNvSpPr/>
          <p:nvPr/>
        </p:nvSpPr>
        <p:spPr>
          <a:xfrm rot="5400000">
            <a:off x="11779925" y="4577139"/>
            <a:ext cx="1371142" cy="1988156"/>
          </a:xfrm>
          <a:custGeom>
            <a:avLst/>
            <a:gdLst/>
            <a:ahLst/>
            <a:cxnLst/>
            <a:rect l="l" t="t" r="r" b="b"/>
            <a:pathLst>
              <a:path w="1371142" h="1988156">
                <a:moveTo>
                  <a:pt x="0" y="0"/>
                </a:moveTo>
                <a:lnTo>
                  <a:pt x="1371141" y="0"/>
                </a:lnTo>
                <a:lnTo>
                  <a:pt x="1371141" y="1988156"/>
                </a:lnTo>
                <a:lnTo>
                  <a:pt x="0" y="1988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23575" y="1820528"/>
            <a:ext cx="5647320" cy="4214312"/>
          </a:xfrm>
          <a:custGeom>
            <a:avLst/>
            <a:gdLst/>
            <a:ahLst/>
            <a:cxnLst/>
            <a:rect l="l" t="t" r="r" b="b"/>
            <a:pathLst>
              <a:path w="5647320" h="4214312">
                <a:moveTo>
                  <a:pt x="0" y="0"/>
                </a:moveTo>
                <a:lnTo>
                  <a:pt x="5647320" y="0"/>
                </a:lnTo>
                <a:lnTo>
                  <a:pt x="5647320" y="4214313"/>
                </a:lnTo>
                <a:lnTo>
                  <a:pt x="0" y="421431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3" name="Group 3"/>
          <p:cNvGrpSpPr/>
          <p:nvPr/>
        </p:nvGrpSpPr>
        <p:grpSpPr>
          <a:xfrm>
            <a:off x="8888287" y="0"/>
            <a:ext cx="20996972" cy="10287000"/>
            <a:chOff x="0" y="0"/>
            <a:chExt cx="6739965" cy="330209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739965" cy="3302096"/>
            </a:xfrm>
            <a:custGeom>
              <a:avLst/>
              <a:gdLst/>
              <a:ahLst/>
              <a:cxnLst/>
              <a:rect l="l" t="t" r="r" b="b"/>
              <a:pathLst>
                <a:path w="6739965" h="3302096">
                  <a:moveTo>
                    <a:pt x="0" y="0"/>
                  </a:moveTo>
                  <a:lnTo>
                    <a:pt x="6739965" y="0"/>
                  </a:lnTo>
                  <a:lnTo>
                    <a:pt x="6739965" y="3302096"/>
                  </a:lnTo>
                  <a:lnTo>
                    <a:pt x="0" y="3302096"/>
                  </a:lnTo>
                  <a:close/>
                </a:path>
              </a:pathLst>
            </a:custGeom>
            <a:gradFill rotWithShape="1">
              <a:gsLst>
                <a:gs pos="0">
                  <a:srgbClr val="9358F7">
                    <a:alpha val="100000"/>
                  </a:srgbClr>
                </a:gs>
                <a:gs pos="50000">
                  <a:srgbClr val="6197EE">
                    <a:alpha val="100000"/>
                  </a:srgbClr>
                </a:gs>
                <a:gs pos="100000">
                  <a:srgbClr val="10D7E2">
                    <a:alpha val="100000"/>
                  </a:srgbClr>
                </a:gs>
              </a:gsLst>
              <a:lin ang="18900000"/>
            </a:gradFill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681531" y="718168"/>
            <a:ext cx="7916071" cy="1102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064"/>
              </a:lnSpc>
              <a:spcBef>
                <a:spcPct val="0"/>
              </a:spcBef>
            </a:pPr>
            <a:r>
              <a:rPr lang="en-US" sz="6474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%0 Benzerlik Oranı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888287" y="2666067"/>
            <a:ext cx="8991133" cy="4601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122679" lvl="1" indent="-561340" algn="l">
              <a:lnSpc>
                <a:spcPts val="7279"/>
              </a:lnSpc>
              <a:buFont typeface="Arial"/>
              <a:buChar char="•"/>
            </a:pPr>
            <a:r>
              <a:rPr lang="en-US" sz="5199" b="1" i="1">
                <a:solidFill>
                  <a:srgbClr val="004AAD"/>
                </a:solidFill>
                <a:latin typeface="Arimo Bold Italics"/>
                <a:ea typeface="Arimo Bold Italics"/>
                <a:cs typeface="Arimo Bold Italics"/>
                <a:sym typeface="Arimo Bold Italics"/>
              </a:rPr>
              <a:t>Atıf yöntemi</a:t>
            </a:r>
          </a:p>
          <a:p>
            <a:pPr marL="1122679" lvl="1" indent="-561340" algn="l">
              <a:lnSpc>
                <a:spcPts val="7279"/>
              </a:lnSpc>
              <a:buFont typeface="Arial"/>
              <a:buChar char="•"/>
            </a:pPr>
            <a:r>
              <a:rPr lang="en-US" sz="5199" b="1" i="1">
                <a:solidFill>
                  <a:srgbClr val="004AAD"/>
                </a:solidFill>
                <a:latin typeface="Arimo Bold Italics"/>
                <a:ea typeface="Arimo Bold Italics"/>
                <a:cs typeface="Arimo Bold Italics"/>
                <a:sym typeface="Arimo Bold Italics"/>
              </a:rPr>
              <a:t>İçeriğe müdahale</a:t>
            </a:r>
          </a:p>
          <a:p>
            <a:pPr marL="1122679" lvl="1" indent="-561340" algn="l">
              <a:lnSpc>
                <a:spcPts val="7279"/>
              </a:lnSpc>
              <a:buFont typeface="Arial"/>
              <a:buChar char="•"/>
            </a:pPr>
            <a:r>
              <a:rPr lang="en-US" sz="5199" b="1" i="1">
                <a:solidFill>
                  <a:srgbClr val="004AAD"/>
                </a:solidFill>
                <a:latin typeface="Arimo Bold Italics"/>
                <a:ea typeface="Arimo Bold Italics"/>
                <a:cs typeface="Arimo Bold Italics"/>
                <a:sym typeface="Arimo Bold Italics"/>
              </a:rPr>
              <a:t>Dosya formatı</a:t>
            </a:r>
          </a:p>
          <a:p>
            <a:pPr marL="1122679" lvl="1" indent="-561340" algn="l">
              <a:lnSpc>
                <a:spcPts val="7279"/>
              </a:lnSpc>
              <a:buFont typeface="Arial"/>
              <a:buChar char="•"/>
            </a:pPr>
            <a:r>
              <a:rPr lang="en-US" sz="5199" b="1" i="1">
                <a:solidFill>
                  <a:srgbClr val="004AAD"/>
                </a:solidFill>
                <a:latin typeface="Arimo Bold Italics"/>
                <a:ea typeface="Arimo Bold Italics"/>
                <a:cs typeface="Arimo Bold Italics"/>
                <a:sym typeface="Arimo Bold Italics"/>
              </a:rPr>
              <a:t>Dosya boyutu</a:t>
            </a:r>
          </a:p>
          <a:p>
            <a:pPr marL="1122679" lvl="1" indent="-561340" algn="l">
              <a:lnSpc>
                <a:spcPts val="7279"/>
              </a:lnSpc>
              <a:buFont typeface="Arial"/>
              <a:buChar char="•"/>
            </a:pPr>
            <a:r>
              <a:rPr lang="en-US" sz="5199" b="1" i="1">
                <a:solidFill>
                  <a:srgbClr val="004AAD"/>
                </a:solidFill>
                <a:latin typeface="Arimo Bold Italics"/>
                <a:ea typeface="Arimo Bold Italics"/>
                <a:cs typeface="Arimo Bold Italics"/>
                <a:sym typeface="Arimo Bold Italics"/>
              </a:rPr>
              <a:t>Word / Değişiklikleri izle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020800" y="0"/>
            <a:ext cx="20996972" cy="10287000"/>
            <a:chOff x="0" y="0"/>
            <a:chExt cx="6739965" cy="330209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739965" cy="3302096"/>
            </a:xfrm>
            <a:custGeom>
              <a:avLst/>
              <a:gdLst/>
              <a:ahLst/>
              <a:cxnLst/>
              <a:rect l="l" t="t" r="r" b="b"/>
              <a:pathLst>
                <a:path w="6739965" h="3302096">
                  <a:moveTo>
                    <a:pt x="0" y="0"/>
                  </a:moveTo>
                  <a:lnTo>
                    <a:pt x="6739965" y="0"/>
                  </a:lnTo>
                  <a:lnTo>
                    <a:pt x="6739965" y="3302096"/>
                  </a:lnTo>
                  <a:lnTo>
                    <a:pt x="0" y="3302096"/>
                  </a:lnTo>
                  <a:close/>
                </a:path>
              </a:pathLst>
            </a:custGeom>
            <a:gradFill rotWithShape="1">
              <a:gsLst>
                <a:gs pos="0">
                  <a:srgbClr val="9358F7">
                    <a:alpha val="100000"/>
                  </a:srgbClr>
                </a:gs>
                <a:gs pos="50000">
                  <a:srgbClr val="6197EE">
                    <a:alpha val="100000"/>
                  </a:srgbClr>
                </a:gs>
                <a:gs pos="100000">
                  <a:srgbClr val="10D7E2">
                    <a:alpha val="100000"/>
                  </a:srgbClr>
                </a:gs>
              </a:gsLst>
              <a:lin ang="18900000"/>
            </a:gradFill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4" name="Freeform 4"/>
          <p:cNvSpPr/>
          <p:nvPr/>
        </p:nvSpPr>
        <p:spPr>
          <a:xfrm>
            <a:off x="9887948" y="1867660"/>
            <a:ext cx="5703894" cy="5761509"/>
          </a:xfrm>
          <a:custGeom>
            <a:avLst/>
            <a:gdLst/>
            <a:ahLst/>
            <a:cxnLst/>
            <a:rect l="l" t="t" r="r" b="b"/>
            <a:pathLst>
              <a:path w="5703894" h="5761509">
                <a:moveTo>
                  <a:pt x="0" y="0"/>
                </a:moveTo>
                <a:lnTo>
                  <a:pt x="5703894" y="0"/>
                </a:lnTo>
                <a:lnTo>
                  <a:pt x="5703894" y="5761509"/>
                </a:lnTo>
                <a:lnTo>
                  <a:pt x="0" y="576150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5" name="TextBox 5"/>
          <p:cNvSpPr txBox="1"/>
          <p:nvPr/>
        </p:nvSpPr>
        <p:spPr>
          <a:xfrm>
            <a:off x="556048" y="2503053"/>
            <a:ext cx="6928768" cy="2245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064"/>
              </a:lnSpc>
              <a:spcBef>
                <a:spcPct val="0"/>
              </a:spcBef>
            </a:pPr>
            <a:r>
              <a:rPr lang="en-US" sz="6474" b="1" i="1" dirty="0">
                <a:solidFill>
                  <a:srgbClr val="FFFFFF"/>
                </a:solidFill>
                <a:latin typeface="Open Sauce Bold Italics"/>
                <a:ea typeface="Open Sauce Bold Italics"/>
                <a:cs typeface="Open Sauce Bold Italics"/>
                <a:sym typeface="Open Sauce Bold Italics"/>
              </a:rPr>
              <a:t>AI </a:t>
            </a:r>
            <a:r>
              <a:rPr lang="en-US" sz="6474" b="1" i="1" dirty="0" err="1">
                <a:solidFill>
                  <a:srgbClr val="FFFFFF"/>
                </a:solidFill>
                <a:latin typeface="Open Sauce Bold Italics"/>
                <a:ea typeface="Open Sauce Bold Italics"/>
                <a:cs typeface="Open Sauce Bold Italics"/>
                <a:sym typeface="Open Sauce Bold Italics"/>
              </a:rPr>
              <a:t>Yazma</a:t>
            </a:r>
            <a:r>
              <a:rPr lang="en-US" sz="6474" b="1" i="1" dirty="0">
                <a:solidFill>
                  <a:srgbClr val="FFFFFF"/>
                </a:solidFill>
                <a:latin typeface="Open Sauce Bold Italics"/>
                <a:ea typeface="Open Sauce Bold Italics"/>
                <a:cs typeface="Open Sauce Bold Italics"/>
                <a:sym typeface="Open Sauce Bold Italics"/>
              </a:rPr>
              <a:t> </a:t>
            </a:r>
            <a:r>
              <a:rPr lang="en-US" sz="6474" b="1" i="1" dirty="0" err="1">
                <a:solidFill>
                  <a:srgbClr val="FFFFFF"/>
                </a:solidFill>
                <a:latin typeface="Open Sauce Bold Italics"/>
                <a:ea typeface="Open Sauce Bold Italics"/>
                <a:cs typeface="Open Sauce Bold Italics"/>
                <a:sym typeface="Open Sauce Bold Italics"/>
              </a:rPr>
              <a:t>Raporu</a:t>
            </a:r>
            <a:endParaRPr lang="en-US" sz="6474" b="1" i="1" dirty="0">
              <a:solidFill>
                <a:srgbClr val="FFFFFF"/>
              </a:solidFill>
              <a:latin typeface="Open Sauce Bold Italics"/>
              <a:ea typeface="Open Sauce Bold Italics"/>
              <a:cs typeface="Open Sauce Bold Italics"/>
              <a:sym typeface="Open Sauce Bold Italics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14922228" y="79737"/>
            <a:ext cx="3098655" cy="948963"/>
          </a:xfrm>
          <a:custGeom>
            <a:avLst/>
            <a:gdLst/>
            <a:ahLst/>
            <a:cxnLst/>
            <a:rect l="l" t="t" r="r" b="b"/>
            <a:pathLst>
              <a:path w="3098655" h="948963">
                <a:moveTo>
                  <a:pt x="0" y="0"/>
                </a:moveTo>
                <a:lnTo>
                  <a:pt x="3098655" y="0"/>
                </a:lnTo>
                <a:lnTo>
                  <a:pt x="3098655" y="948963"/>
                </a:lnTo>
                <a:lnTo>
                  <a:pt x="0" y="94896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861819" y="0"/>
            <a:ext cx="20996972" cy="10287000"/>
            <a:chOff x="0" y="0"/>
            <a:chExt cx="6739965" cy="330209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739965" cy="3302096"/>
            </a:xfrm>
            <a:custGeom>
              <a:avLst/>
              <a:gdLst/>
              <a:ahLst/>
              <a:cxnLst/>
              <a:rect l="l" t="t" r="r" b="b"/>
              <a:pathLst>
                <a:path w="6739965" h="3302096">
                  <a:moveTo>
                    <a:pt x="0" y="0"/>
                  </a:moveTo>
                  <a:lnTo>
                    <a:pt x="6739965" y="0"/>
                  </a:lnTo>
                  <a:lnTo>
                    <a:pt x="6739965" y="3302096"/>
                  </a:lnTo>
                  <a:lnTo>
                    <a:pt x="0" y="3302096"/>
                  </a:lnTo>
                  <a:close/>
                </a:path>
              </a:pathLst>
            </a:custGeom>
            <a:gradFill rotWithShape="1">
              <a:gsLst>
                <a:gs pos="0">
                  <a:srgbClr val="9358F7">
                    <a:alpha val="100000"/>
                  </a:srgbClr>
                </a:gs>
                <a:gs pos="50000">
                  <a:srgbClr val="6197EE">
                    <a:alpha val="100000"/>
                  </a:srgbClr>
                </a:gs>
                <a:gs pos="100000">
                  <a:srgbClr val="10D7E2">
                    <a:alpha val="100000"/>
                  </a:srgbClr>
                </a:gs>
              </a:gsLst>
              <a:lin ang="18900000"/>
            </a:gradFill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4" name="Freeform 4"/>
          <p:cNvSpPr/>
          <p:nvPr/>
        </p:nvSpPr>
        <p:spPr>
          <a:xfrm>
            <a:off x="11934274" y="2996861"/>
            <a:ext cx="5137522" cy="1573366"/>
          </a:xfrm>
          <a:custGeom>
            <a:avLst/>
            <a:gdLst/>
            <a:ahLst/>
            <a:cxnLst/>
            <a:rect l="l" t="t" r="r" b="b"/>
            <a:pathLst>
              <a:path w="5137522" h="1573366">
                <a:moveTo>
                  <a:pt x="0" y="0"/>
                </a:moveTo>
                <a:lnTo>
                  <a:pt x="5137523" y="0"/>
                </a:lnTo>
                <a:lnTo>
                  <a:pt x="5137523" y="1573366"/>
                </a:lnTo>
                <a:lnTo>
                  <a:pt x="0" y="15733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5" name="Freeform 5"/>
          <p:cNvSpPr/>
          <p:nvPr/>
        </p:nvSpPr>
        <p:spPr>
          <a:xfrm>
            <a:off x="11473477" y="2871570"/>
            <a:ext cx="6059116" cy="5926061"/>
          </a:xfrm>
          <a:custGeom>
            <a:avLst/>
            <a:gdLst/>
            <a:ahLst/>
            <a:cxnLst/>
            <a:rect l="l" t="t" r="r" b="b"/>
            <a:pathLst>
              <a:path w="6059116" h="5926061">
                <a:moveTo>
                  <a:pt x="0" y="0"/>
                </a:moveTo>
                <a:lnTo>
                  <a:pt x="6059117" y="0"/>
                </a:lnTo>
                <a:lnTo>
                  <a:pt x="6059117" y="5926062"/>
                </a:lnTo>
                <a:lnTo>
                  <a:pt x="0" y="59260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6" name="Freeform 6"/>
          <p:cNvSpPr/>
          <p:nvPr/>
        </p:nvSpPr>
        <p:spPr>
          <a:xfrm>
            <a:off x="643158" y="2068156"/>
            <a:ext cx="7711410" cy="6872794"/>
          </a:xfrm>
          <a:custGeom>
            <a:avLst/>
            <a:gdLst/>
            <a:ahLst/>
            <a:cxnLst/>
            <a:rect l="l" t="t" r="r" b="b"/>
            <a:pathLst>
              <a:path w="7711410" h="6872794">
                <a:moveTo>
                  <a:pt x="0" y="0"/>
                </a:moveTo>
                <a:lnTo>
                  <a:pt x="7711410" y="0"/>
                </a:lnTo>
                <a:lnTo>
                  <a:pt x="7711410" y="6872794"/>
                </a:lnTo>
                <a:lnTo>
                  <a:pt x="0" y="687279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7" name="TextBox 7"/>
          <p:cNvSpPr txBox="1"/>
          <p:nvPr/>
        </p:nvSpPr>
        <p:spPr>
          <a:xfrm>
            <a:off x="875237" y="210584"/>
            <a:ext cx="7247253" cy="1102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064"/>
              </a:lnSpc>
              <a:spcBef>
                <a:spcPct val="0"/>
              </a:spcBef>
            </a:pPr>
            <a:r>
              <a:rPr lang="en-US" sz="6474" b="1">
                <a:solidFill>
                  <a:srgbClr val="004AA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Hesap Yönetimi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022450" y="8148103"/>
            <a:ext cx="13877459" cy="2220393"/>
          </a:xfrm>
          <a:custGeom>
            <a:avLst/>
            <a:gdLst/>
            <a:ahLst/>
            <a:cxnLst/>
            <a:rect l="l" t="t" r="r" b="b"/>
            <a:pathLst>
              <a:path w="13877459" h="2220393">
                <a:moveTo>
                  <a:pt x="0" y="0"/>
                </a:moveTo>
                <a:lnTo>
                  <a:pt x="13877459" y="0"/>
                </a:lnTo>
                <a:lnTo>
                  <a:pt x="13877459" y="2220394"/>
                </a:lnTo>
                <a:lnTo>
                  <a:pt x="0" y="22203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3" name="Freeform 3"/>
          <p:cNvSpPr/>
          <p:nvPr/>
        </p:nvSpPr>
        <p:spPr>
          <a:xfrm>
            <a:off x="1989020" y="1400522"/>
            <a:ext cx="14910889" cy="6616707"/>
          </a:xfrm>
          <a:custGeom>
            <a:avLst/>
            <a:gdLst/>
            <a:ahLst/>
            <a:cxnLst/>
            <a:rect l="l" t="t" r="r" b="b"/>
            <a:pathLst>
              <a:path w="14910889" h="6616707">
                <a:moveTo>
                  <a:pt x="0" y="0"/>
                </a:moveTo>
                <a:lnTo>
                  <a:pt x="14910889" y="0"/>
                </a:lnTo>
                <a:lnTo>
                  <a:pt x="14910889" y="6616707"/>
                </a:lnTo>
                <a:lnTo>
                  <a:pt x="0" y="66167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4" name="Freeform 4"/>
          <p:cNvSpPr/>
          <p:nvPr/>
        </p:nvSpPr>
        <p:spPr>
          <a:xfrm rot="5400000">
            <a:off x="12320955" y="279297"/>
            <a:ext cx="5370075" cy="5125981"/>
          </a:xfrm>
          <a:custGeom>
            <a:avLst/>
            <a:gdLst/>
            <a:ahLst/>
            <a:cxnLst/>
            <a:rect l="l" t="t" r="r" b="b"/>
            <a:pathLst>
              <a:path w="5370075" h="5125981">
                <a:moveTo>
                  <a:pt x="0" y="0"/>
                </a:moveTo>
                <a:lnTo>
                  <a:pt x="5370075" y="0"/>
                </a:lnTo>
                <a:lnTo>
                  <a:pt x="5370075" y="5125981"/>
                </a:lnTo>
                <a:lnTo>
                  <a:pt x="0" y="512598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5" name="Freeform 5"/>
          <p:cNvSpPr/>
          <p:nvPr/>
        </p:nvSpPr>
        <p:spPr>
          <a:xfrm>
            <a:off x="350333" y="7919568"/>
            <a:ext cx="2540598" cy="2210320"/>
          </a:xfrm>
          <a:custGeom>
            <a:avLst/>
            <a:gdLst/>
            <a:ahLst/>
            <a:cxnLst/>
            <a:rect l="l" t="t" r="r" b="b"/>
            <a:pathLst>
              <a:path w="2540598" h="2210320">
                <a:moveTo>
                  <a:pt x="0" y="0"/>
                </a:moveTo>
                <a:lnTo>
                  <a:pt x="2540598" y="0"/>
                </a:lnTo>
                <a:lnTo>
                  <a:pt x="2540598" y="2210320"/>
                </a:lnTo>
                <a:lnTo>
                  <a:pt x="0" y="221032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6" name="TextBox 6"/>
          <p:cNvSpPr txBox="1"/>
          <p:nvPr/>
        </p:nvSpPr>
        <p:spPr>
          <a:xfrm>
            <a:off x="5599995" y="-123825"/>
            <a:ext cx="7088010" cy="1102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064"/>
              </a:lnSpc>
              <a:spcBef>
                <a:spcPct val="0"/>
              </a:spcBef>
            </a:pPr>
            <a:r>
              <a:rPr lang="en-US" sz="6474" b="1">
                <a:solidFill>
                  <a:srgbClr val="004AA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AI Yazma Raporu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791913" y="5564772"/>
            <a:ext cx="6918071" cy="18014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>
                <a:solidFill>
                  <a:srgbClr val="D6222E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58% yapay zeka olarak saptandı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71554" y="3435473"/>
            <a:ext cx="12770292" cy="3416053"/>
          </a:xfrm>
          <a:custGeom>
            <a:avLst/>
            <a:gdLst/>
            <a:ahLst/>
            <a:cxnLst/>
            <a:rect l="l" t="t" r="r" b="b"/>
            <a:pathLst>
              <a:path w="12770292" h="3416053">
                <a:moveTo>
                  <a:pt x="0" y="0"/>
                </a:moveTo>
                <a:lnTo>
                  <a:pt x="12770292" y="0"/>
                </a:lnTo>
                <a:lnTo>
                  <a:pt x="12770292" y="3416054"/>
                </a:lnTo>
                <a:lnTo>
                  <a:pt x="0" y="34160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3" name="TextBox 3"/>
          <p:cNvSpPr txBox="1"/>
          <p:nvPr/>
        </p:nvSpPr>
        <p:spPr>
          <a:xfrm>
            <a:off x="736902" y="7321880"/>
            <a:ext cx="12705748" cy="13420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428"/>
              </a:lnSpc>
              <a:spcBef>
                <a:spcPct val="0"/>
              </a:spcBef>
            </a:pPr>
            <a:r>
              <a:rPr lang="en-US" sz="3877">
                <a:solidFill>
                  <a:srgbClr val="D6222E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Turnitin's AI writing detection capabilities FAQs</a:t>
            </a:r>
          </a:p>
          <a:p>
            <a:pPr algn="just">
              <a:lnSpc>
                <a:spcPts val="5428"/>
              </a:lnSpc>
              <a:spcBef>
                <a:spcPct val="0"/>
              </a:spcBef>
            </a:pPr>
            <a:endParaRPr lang="en-US" sz="3877">
              <a:solidFill>
                <a:srgbClr val="D6222E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13490" y="4546384"/>
            <a:ext cx="5140272" cy="5140272"/>
          </a:xfrm>
          <a:prstGeom prst="rect">
            <a:avLst/>
          </a:prstGeom>
        </p:spPr>
      </p:pic>
      <p:sp>
        <p:nvSpPr>
          <p:cNvPr id="5" name="Freeform 5"/>
          <p:cNvSpPr/>
          <p:nvPr/>
        </p:nvSpPr>
        <p:spPr>
          <a:xfrm>
            <a:off x="14922228" y="79737"/>
            <a:ext cx="3098655" cy="948963"/>
          </a:xfrm>
          <a:custGeom>
            <a:avLst/>
            <a:gdLst/>
            <a:ahLst/>
            <a:cxnLst/>
            <a:rect l="l" t="t" r="r" b="b"/>
            <a:pathLst>
              <a:path w="3098655" h="948963">
                <a:moveTo>
                  <a:pt x="0" y="0"/>
                </a:moveTo>
                <a:lnTo>
                  <a:pt x="3098655" y="0"/>
                </a:lnTo>
                <a:lnTo>
                  <a:pt x="3098655" y="948963"/>
                </a:lnTo>
                <a:lnTo>
                  <a:pt x="0" y="94896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6" name="TextBox 6"/>
          <p:cNvSpPr txBox="1"/>
          <p:nvPr/>
        </p:nvSpPr>
        <p:spPr>
          <a:xfrm>
            <a:off x="5599995" y="-123825"/>
            <a:ext cx="7088010" cy="1102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064"/>
              </a:lnSpc>
              <a:spcBef>
                <a:spcPct val="0"/>
              </a:spcBef>
            </a:pPr>
            <a:r>
              <a:rPr lang="en-US" sz="6474" b="1">
                <a:solidFill>
                  <a:srgbClr val="004AA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AI Yazma Raporu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742103" y="0"/>
            <a:ext cx="22382381" cy="10287000"/>
            <a:chOff x="0" y="0"/>
            <a:chExt cx="7184677" cy="330209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184677" cy="3302096"/>
            </a:xfrm>
            <a:custGeom>
              <a:avLst/>
              <a:gdLst/>
              <a:ahLst/>
              <a:cxnLst/>
              <a:rect l="l" t="t" r="r" b="b"/>
              <a:pathLst>
                <a:path w="7184677" h="3302096">
                  <a:moveTo>
                    <a:pt x="0" y="0"/>
                  </a:moveTo>
                  <a:lnTo>
                    <a:pt x="7184677" y="0"/>
                  </a:lnTo>
                  <a:lnTo>
                    <a:pt x="7184677" y="3302096"/>
                  </a:lnTo>
                  <a:lnTo>
                    <a:pt x="0" y="3302096"/>
                  </a:lnTo>
                  <a:close/>
                </a:path>
              </a:pathLst>
            </a:custGeom>
            <a:gradFill rotWithShape="1">
              <a:gsLst>
                <a:gs pos="0">
                  <a:srgbClr val="9358F7">
                    <a:alpha val="100000"/>
                  </a:srgbClr>
                </a:gs>
                <a:gs pos="50000">
                  <a:srgbClr val="6197EE">
                    <a:alpha val="100000"/>
                  </a:srgbClr>
                </a:gs>
                <a:gs pos="100000">
                  <a:srgbClr val="10D7E2">
                    <a:alpha val="100000"/>
                  </a:srgbClr>
                </a:gs>
              </a:gsLst>
              <a:lin ang="18900000"/>
            </a:gradFill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4" name="Freeform 4"/>
          <p:cNvSpPr/>
          <p:nvPr/>
        </p:nvSpPr>
        <p:spPr>
          <a:xfrm>
            <a:off x="10466412" y="2599255"/>
            <a:ext cx="6792888" cy="5088490"/>
          </a:xfrm>
          <a:custGeom>
            <a:avLst/>
            <a:gdLst/>
            <a:ahLst/>
            <a:cxnLst/>
            <a:rect l="l" t="t" r="r" b="b"/>
            <a:pathLst>
              <a:path w="6792888" h="5088490">
                <a:moveTo>
                  <a:pt x="0" y="0"/>
                </a:moveTo>
                <a:lnTo>
                  <a:pt x="6792888" y="0"/>
                </a:lnTo>
                <a:lnTo>
                  <a:pt x="6792888" y="5088490"/>
                </a:lnTo>
                <a:lnTo>
                  <a:pt x="0" y="508849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5" name="TextBox 5"/>
          <p:cNvSpPr txBox="1"/>
          <p:nvPr/>
        </p:nvSpPr>
        <p:spPr>
          <a:xfrm>
            <a:off x="-152400" y="2593000"/>
            <a:ext cx="9030768" cy="2245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064"/>
              </a:lnSpc>
              <a:spcBef>
                <a:spcPct val="0"/>
              </a:spcBef>
            </a:pPr>
            <a:r>
              <a:rPr lang="en-US" sz="6474" b="1" i="1" dirty="0" err="1">
                <a:solidFill>
                  <a:srgbClr val="FFFFFF"/>
                </a:solidFill>
                <a:latin typeface="Open Sauce Bold Italics"/>
                <a:ea typeface="Open Sauce Bold Italics"/>
                <a:cs typeface="Open Sauce Bold Italics"/>
                <a:sym typeface="Open Sauce Bold Italics"/>
              </a:rPr>
              <a:t>Akademik</a:t>
            </a:r>
            <a:r>
              <a:rPr lang="en-US" sz="6474" b="1" i="1" dirty="0">
                <a:solidFill>
                  <a:srgbClr val="FFFFFF"/>
                </a:solidFill>
                <a:latin typeface="Open Sauce Bold Italics"/>
                <a:ea typeface="Open Sauce Bold Italics"/>
                <a:cs typeface="Open Sauce Bold Italics"/>
                <a:sym typeface="Open Sauce Bold Italics"/>
              </a:rPr>
              <a:t> </a:t>
            </a:r>
            <a:r>
              <a:rPr lang="en-US" sz="6474" b="1" i="1" dirty="0" err="1">
                <a:solidFill>
                  <a:srgbClr val="FFFFFF"/>
                </a:solidFill>
                <a:latin typeface="Open Sauce Bold Italics"/>
                <a:ea typeface="Open Sauce Bold Italics"/>
                <a:cs typeface="Open Sauce Bold Italics"/>
                <a:sym typeface="Open Sauce Bold Italics"/>
              </a:rPr>
              <a:t>Dürüstlük</a:t>
            </a:r>
            <a:r>
              <a:rPr lang="en-US" sz="6474" b="1" i="1" dirty="0">
                <a:solidFill>
                  <a:srgbClr val="FFFFFF"/>
                </a:solidFill>
                <a:latin typeface="Open Sauce Bold Italics"/>
                <a:ea typeface="Open Sauce Bold Italics"/>
                <a:cs typeface="Open Sauce Bold Italics"/>
                <a:sym typeface="Open Sauce Bold Italics"/>
              </a:rPr>
              <a:t> </a:t>
            </a:r>
            <a:r>
              <a:rPr lang="en-US" sz="6474" b="1" i="1" dirty="0" err="1">
                <a:solidFill>
                  <a:srgbClr val="FFFFFF"/>
                </a:solidFill>
                <a:latin typeface="Open Sauce Bold Italics"/>
                <a:ea typeface="Open Sauce Bold Italics"/>
                <a:cs typeface="Open Sauce Bold Italics"/>
                <a:sym typeface="Open Sauce Bold Italics"/>
              </a:rPr>
              <a:t>ve</a:t>
            </a:r>
            <a:r>
              <a:rPr lang="en-US" sz="6474" b="1" i="1" dirty="0">
                <a:solidFill>
                  <a:srgbClr val="FFFFFF"/>
                </a:solidFill>
                <a:latin typeface="Open Sauce Bold Italics"/>
                <a:ea typeface="Open Sauce Bold Italics"/>
                <a:cs typeface="Open Sauce Bold Italics"/>
                <a:sym typeface="Open Sauce Bold Italics"/>
              </a:rPr>
              <a:t> </a:t>
            </a:r>
            <a:r>
              <a:rPr lang="en-US" sz="6474" b="1" i="1" dirty="0" err="1">
                <a:solidFill>
                  <a:srgbClr val="FFFFFF"/>
                </a:solidFill>
                <a:latin typeface="Open Sauce Bold Italics"/>
                <a:ea typeface="Open Sauce Bold Italics"/>
                <a:cs typeface="Open Sauce Bold Italics"/>
                <a:sym typeface="Open Sauce Bold Italics"/>
              </a:rPr>
              <a:t>Kütüphaneler</a:t>
            </a:r>
            <a:endParaRPr lang="en-US" sz="6474" b="1" i="1" dirty="0">
              <a:solidFill>
                <a:srgbClr val="FFFFFF"/>
              </a:solidFill>
              <a:latin typeface="Open Sauce Bold Italics"/>
              <a:ea typeface="Open Sauce Bold Italics"/>
              <a:cs typeface="Open Sauce Bold Italics"/>
              <a:sym typeface="Open Sauce Bold Italics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1176273"/>
            <a:ext cx="18590266" cy="12385765"/>
          </a:xfrm>
          <a:custGeom>
            <a:avLst/>
            <a:gdLst/>
            <a:ahLst/>
            <a:cxnLst/>
            <a:rect l="l" t="t" r="r" b="b"/>
            <a:pathLst>
              <a:path w="18590266" h="12385765">
                <a:moveTo>
                  <a:pt x="0" y="0"/>
                </a:moveTo>
                <a:lnTo>
                  <a:pt x="18590266" y="0"/>
                </a:lnTo>
                <a:lnTo>
                  <a:pt x="18590266" y="12385765"/>
                </a:lnTo>
                <a:lnTo>
                  <a:pt x="0" y="1238576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3" name="TextBox 3"/>
          <p:cNvSpPr txBox="1"/>
          <p:nvPr/>
        </p:nvSpPr>
        <p:spPr>
          <a:xfrm>
            <a:off x="5233737" y="-123825"/>
            <a:ext cx="7820526" cy="1102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064"/>
              </a:lnSpc>
              <a:spcBef>
                <a:spcPct val="0"/>
              </a:spcBef>
            </a:pPr>
            <a:r>
              <a:rPr lang="en-US" sz="6474" b="1">
                <a:solidFill>
                  <a:srgbClr val="004AA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Kullanıcı Eğitimleri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885516" y="3637568"/>
            <a:ext cx="7408664" cy="3692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23"/>
              </a:lnSpc>
            </a:pPr>
            <a:r>
              <a:rPr lang="en-US" sz="3516" b="1" i="1">
                <a:solidFill>
                  <a:srgbClr val="004AAD"/>
                </a:solidFill>
                <a:latin typeface="Open Sauce Bold Italics"/>
                <a:ea typeface="Open Sauce Bold Italics"/>
                <a:cs typeface="Open Sauce Bold Italics"/>
                <a:sym typeface="Open Sauce Bold Italics"/>
              </a:rPr>
              <a:t>Kütüphane Oryantasyonu</a:t>
            </a:r>
          </a:p>
          <a:p>
            <a:pPr algn="l">
              <a:lnSpc>
                <a:spcPts val="4923"/>
              </a:lnSpc>
            </a:pPr>
            <a:r>
              <a:rPr lang="en-US" sz="3516" b="1" i="1">
                <a:solidFill>
                  <a:srgbClr val="004AAD"/>
                </a:solidFill>
                <a:latin typeface="Open Sauce Bold Italics"/>
                <a:ea typeface="Open Sauce Bold Italics"/>
                <a:cs typeface="Open Sauce Bold Italics"/>
                <a:sym typeface="Open Sauce Bold Italics"/>
              </a:rPr>
              <a:t>E-Kaynak Eğitimi</a:t>
            </a:r>
          </a:p>
          <a:p>
            <a:pPr algn="l">
              <a:lnSpc>
                <a:spcPts val="4923"/>
              </a:lnSpc>
            </a:pPr>
            <a:r>
              <a:rPr lang="en-US" sz="3516" b="1" i="1">
                <a:solidFill>
                  <a:srgbClr val="004AAD"/>
                </a:solidFill>
                <a:latin typeface="Open Sauce Bold Italics"/>
                <a:ea typeface="Open Sauce Bold Italics"/>
                <a:cs typeface="Open Sauce Bold Italics"/>
                <a:sym typeface="Open Sauce Bold Italics"/>
              </a:rPr>
              <a:t>Literatür Tarama Eğitimi</a:t>
            </a:r>
          </a:p>
          <a:p>
            <a:pPr algn="l">
              <a:lnSpc>
                <a:spcPts val="4923"/>
              </a:lnSpc>
            </a:pPr>
            <a:r>
              <a:rPr lang="en-US" sz="3516" b="1" i="1">
                <a:solidFill>
                  <a:srgbClr val="004AAD"/>
                </a:solidFill>
                <a:latin typeface="Open Sauce Bold Italics"/>
                <a:ea typeface="Open Sauce Bold Italics"/>
                <a:cs typeface="Open Sauce Bold Italics"/>
                <a:sym typeface="Open Sauce Bold Italics"/>
              </a:rPr>
              <a:t>Araştırma Yöntemleri Eğitimi</a:t>
            </a:r>
          </a:p>
          <a:p>
            <a:pPr algn="l">
              <a:lnSpc>
                <a:spcPts val="4923"/>
              </a:lnSpc>
            </a:pPr>
            <a:r>
              <a:rPr lang="en-US" sz="3516" b="1" i="1">
                <a:solidFill>
                  <a:srgbClr val="004AAD"/>
                </a:solidFill>
                <a:latin typeface="Open Sauce Bold Italics"/>
                <a:ea typeface="Open Sauce Bold Italics"/>
                <a:cs typeface="Open Sauce Bold Italics"/>
                <a:sym typeface="Open Sauce Bold Italics"/>
              </a:rPr>
              <a:t>İntihal Kontrol Programları Eğitimi</a:t>
            </a:r>
          </a:p>
          <a:p>
            <a:pPr algn="l">
              <a:lnSpc>
                <a:spcPts val="4923"/>
              </a:lnSpc>
              <a:spcBef>
                <a:spcPct val="0"/>
              </a:spcBef>
            </a:pPr>
            <a:endParaRPr lang="en-US" sz="3516" b="1" i="1">
              <a:solidFill>
                <a:srgbClr val="004AAD"/>
              </a:solidFill>
              <a:latin typeface="Open Sauce Bold Italics"/>
              <a:ea typeface="Open Sauce Bold Italics"/>
              <a:cs typeface="Open Sauce Bold Italics"/>
              <a:sym typeface="Open Sauce Bold Italics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9358F7">
                <a:alpha val="100000"/>
              </a:srgbClr>
            </a:gs>
            <a:gs pos="50000">
              <a:srgbClr val="6197EE">
                <a:alpha val="100000"/>
              </a:srgbClr>
            </a:gs>
            <a:gs pos="100000">
              <a:srgbClr val="10D7E2">
                <a:alpha val="100000"/>
              </a:srgbClr>
            </a:gs>
          </a:gsLst>
          <a:lin ang="189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7697242"/>
            <a:ext cx="10791843" cy="2589758"/>
            <a:chOff x="0" y="0"/>
            <a:chExt cx="3650574" cy="87604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650574" cy="876042"/>
            </a:xfrm>
            <a:custGeom>
              <a:avLst/>
              <a:gdLst/>
              <a:ahLst/>
              <a:cxnLst/>
              <a:rect l="l" t="t" r="r" b="b"/>
              <a:pathLst>
                <a:path w="3650574" h="876042">
                  <a:moveTo>
                    <a:pt x="0" y="0"/>
                  </a:moveTo>
                  <a:lnTo>
                    <a:pt x="3650574" y="0"/>
                  </a:lnTo>
                  <a:lnTo>
                    <a:pt x="3650574" y="876042"/>
                  </a:lnTo>
                  <a:lnTo>
                    <a:pt x="0" y="87604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4" name="Freeform 4"/>
          <p:cNvSpPr/>
          <p:nvPr/>
        </p:nvSpPr>
        <p:spPr>
          <a:xfrm>
            <a:off x="10791843" y="137443"/>
            <a:ext cx="7838491" cy="10413454"/>
          </a:xfrm>
          <a:custGeom>
            <a:avLst/>
            <a:gdLst/>
            <a:ahLst/>
            <a:cxnLst/>
            <a:rect l="l" t="t" r="r" b="b"/>
            <a:pathLst>
              <a:path w="7838491" h="10413454">
                <a:moveTo>
                  <a:pt x="0" y="0"/>
                </a:moveTo>
                <a:lnTo>
                  <a:pt x="7838491" y="0"/>
                </a:lnTo>
                <a:lnTo>
                  <a:pt x="7838491" y="10413455"/>
                </a:lnTo>
                <a:lnTo>
                  <a:pt x="0" y="104134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5" name="Freeform 5"/>
          <p:cNvSpPr/>
          <p:nvPr/>
        </p:nvSpPr>
        <p:spPr>
          <a:xfrm rot="5400000">
            <a:off x="8742149" y="2049694"/>
            <a:ext cx="12328989" cy="8229600"/>
          </a:xfrm>
          <a:custGeom>
            <a:avLst/>
            <a:gdLst/>
            <a:ahLst/>
            <a:cxnLst/>
            <a:rect l="l" t="t" r="r" b="b"/>
            <a:pathLst>
              <a:path w="12328989" h="8229600">
                <a:moveTo>
                  <a:pt x="0" y="0"/>
                </a:moveTo>
                <a:lnTo>
                  <a:pt x="12328988" y="0"/>
                </a:lnTo>
                <a:lnTo>
                  <a:pt x="1232898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6" name="TextBox 6"/>
          <p:cNvSpPr txBox="1"/>
          <p:nvPr/>
        </p:nvSpPr>
        <p:spPr>
          <a:xfrm>
            <a:off x="1028700" y="8024158"/>
            <a:ext cx="5477295" cy="1234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51"/>
              </a:lnSpc>
            </a:pPr>
            <a:r>
              <a:rPr lang="en-US" sz="3536" i="1">
                <a:solidFill>
                  <a:srgbClr val="004AAD"/>
                </a:solidFill>
                <a:latin typeface="Open Sauce Light Italics"/>
                <a:ea typeface="Open Sauce Light Italics"/>
                <a:cs typeface="Open Sauce Light Italics"/>
                <a:sym typeface="Open Sauce Light Italics"/>
              </a:rPr>
              <a:t>-Esra Çalış</a:t>
            </a:r>
          </a:p>
          <a:p>
            <a:pPr marL="0" lvl="0" indent="0" algn="l">
              <a:lnSpc>
                <a:spcPts val="4951"/>
              </a:lnSpc>
              <a:spcBef>
                <a:spcPct val="0"/>
              </a:spcBef>
            </a:pPr>
            <a:r>
              <a:rPr lang="en-US" sz="3536" i="1">
                <a:solidFill>
                  <a:srgbClr val="004AAD"/>
                </a:solidFill>
                <a:latin typeface="Open Sauce Light Italics"/>
                <a:ea typeface="Open Sauce Light Italics"/>
                <a:cs typeface="Open Sauce Light Italics"/>
                <a:sym typeface="Open Sauce Light Italics"/>
              </a:rPr>
              <a:t>-Zeynep Kalemci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42064" y="6231169"/>
            <a:ext cx="8680799" cy="1149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800"/>
              </a:lnSpc>
            </a:pPr>
            <a:r>
              <a:rPr lang="en-US" sz="8000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Teşekkür ederiz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706788" y="-373790"/>
            <a:ext cx="4457561" cy="3343170"/>
          </a:xfrm>
          <a:custGeom>
            <a:avLst/>
            <a:gdLst/>
            <a:ahLst/>
            <a:cxnLst/>
            <a:rect l="l" t="t" r="r" b="b"/>
            <a:pathLst>
              <a:path w="4457561" h="3343170">
                <a:moveTo>
                  <a:pt x="0" y="0"/>
                </a:moveTo>
                <a:lnTo>
                  <a:pt x="4457561" y="0"/>
                </a:lnTo>
                <a:lnTo>
                  <a:pt x="4457561" y="3343170"/>
                </a:lnTo>
                <a:lnTo>
                  <a:pt x="0" y="33431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3" name="Freeform 3"/>
          <p:cNvSpPr/>
          <p:nvPr/>
        </p:nvSpPr>
        <p:spPr>
          <a:xfrm>
            <a:off x="2899716" y="1028700"/>
            <a:ext cx="14503578" cy="8847182"/>
          </a:xfrm>
          <a:custGeom>
            <a:avLst/>
            <a:gdLst/>
            <a:ahLst/>
            <a:cxnLst/>
            <a:rect l="l" t="t" r="r" b="b"/>
            <a:pathLst>
              <a:path w="14503578" h="8847182">
                <a:moveTo>
                  <a:pt x="0" y="0"/>
                </a:moveTo>
                <a:lnTo>
                  <a:pt x="14503578" y="0"/>
                </a:lnTo>
                <a:lnTo>
                  <a:pt x="14503578" y="8847182"/>
                </a:lnTo>
                <a:lnTo>
                  <a:pt x="0" y="88471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4" name="Freeform 4"/>
          <p:cNvSpPr/>
          <p:nvPr/>
        </p:nvSpPr>
        <p:spPr>
          <a:xfrm>
            <a:off x="14922228" y="79737"/>
            <a:ext cx="3098655" cy="948963"/>
          </a:xfrm>
          <a:custGeom>
            <a:avLst/>
            <a:gdLst/>
            <a:ahLst/>
            <a:cxnLst/>
            <a:rect l="l" t="t" r="r" b="b"/>
            <a:pathLst>
              <a:path w="3098655" h="948963">
                <a:moveTo>
                  <a:pt x="0" y="0"/>
                </a:moveTo>
                <a:lnTo>
                  <a:pt x="3098655" y="0"/>
                </a:lnTo>
                <a:lnTo>
                  <a:pt x="3098655" y="948963"/>
                </a:lnTo>
                <a:lnTo>
                  <a:pt x="0" y="94896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5" name="TextBox 5"/>
          <p:cNvSpPr txBox="1"/>
          <p:nvPr/>
        </p:nvSpPr>
        <p:spPr>
          <a:xfrm>
            <a:off x="5520374" y="-123825"/>
            <a:ext cx="7247253" cy="1102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064"/>
              </a:lnSpc>
              <a:spcBef>
                <a:spcPct val="0"/>
              </a:spcBef>
            </a:pPr>
            <a:r>
              <a:rPr lang="en-US" sz="6474" b="1">
                <a:solidFill>
                  <a:srgbClr val="004AA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Hesap Yönetimi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945652" y="-373790"/>
            <a:ext cx="4457561" cy="3343170"/>
          </a:xfrm>
          <a:custGeom>
            <a:avLst/>
            <a:gdLst/>
            <a:ahLst/>
            <a:cxnLst/>
            <a:rect l="l" t="t" r="r" b="b"/>
            <a:pathLst>
              <a:path w="4457561" h="3343170">
                <a:moveTo>
                  <a:pt x="0" y="0"/>
                </a:moveTo>
                <a:lnTo>
                  <a:pt x="4457561" y="0"/>
                </a:lnTo>
                <a:lnTo>
                  <a:pt x="4457561" y="3343170"/>
                </a:lnTo>
                <a:lnTo>
                  <a:pt x="0" y="33431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3" name="Freeform 3"/>
          <p:cNvSpPr/>
          <p:nvPr/>
        </p:nvSpPr>
        <p:spPr>
          <a:xfrm>
            <a:off x="2754687" y="1297795"/>
            <a:ext cx="15238353" cy="8533478"/>
          </a:xfrm>
          <a:custGeom>
            <a:avLst/>
            <a:gdLst/>
            <a:ahLst/>
            <a:cxnLst/>
            <a:rect l="l" t="t" r="r" b="b"/>
            <a:pathLst>
              <a:path w="15238353" h="8533478">
                <a:moveTo>
                  <a:pt x="0" y="0"/>
                </a:moveTo>
                <a:lnTo>
                  <a:pt x="15238353" y="0"/>
                </a:lnTo>
                <a:lnTo>
                  <a:pt x="15238353" y="8533477"/>
                </a:lnTo>
                <a:lnTo>
                  <a:pt x="0" y="85334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4" name="Freeform 4"/>
          <p:cNvSpPr/>
          <p:nvPr/>
        </p:nvSpPr>
        <p:spPr>
          <a:xfrm>
            <a:off x="14442234" y="-1391390"/>
            <a:ext cx="3845766" cy="3761315"/>
          </a:xfrm>
          <a:custGeom>
            <a:avLst/>
            <a:gdLst/>
            <a:ahLst/>
            <a:cxnLst/>
            <a:rect l="l" t="t" r="r" b="b"/>
            <a:pathLst>
              <a:path w="3845766" h="3761315">
                <a:moveTo>
                  <a:pt x="0" y="0"/>
                </a:moveTo>
                <a:lnTo>
                  <a:pt x="3845766" y="0"/>
                </a:lnTo>
                <a:lnTo>
                  <a:pt x="3845766" y="3761315"/>
                </a:lnTo>
                <a:lnTo>
                  <a:pt x="0" y="37613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5" name="TextBox 5"/>
          <p:cNvSpPr txBox="1"/>
          <p:nvPr/>
        </p:nvSpPr>
        <p:spPr>
          <a:xfrm>
            <a:off x="5520374" y="-123825"/>
            <a:ext cx="7247253" cy="1102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064"/>
              </a:lnSpc>
              <a:spcBef>
                <a:spcPct val="0"/>
              </a:spcBef>
            </a:pPr>
            <a:r>
              <a:rPr lang="en-US" sz="6474" b="1">
                <a:solidFill>
                  <a:srgbClr val="004AA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Hesap Yönetimi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5100" y="114625"/>
            <a:ext cx="1511694" cy="2227174"/>
          </a:xfrm>
          <a:custGeom>
            <a:avLst/>
            <a:gdLst/>
            <a:ahLst/>
            <a:cxnLst/>
            <a:rect l="l" t="t" r="r" b="b"/>
            <a:pathLst>
              <a:path w="1511694" h="2227174">
                <a:moveTo>
                  <a:pt x="0" y="0"/>
                </a:moveTo>
                <a:lnTo>
                  <a:pt x="1511694" y="0"/>
                </a:lnTo>
                <a:lnTo>
                  <a:pt x="1511694" y="2227173"/>
                </a:lnTo>
                <a:lnTo>
                  <a:pt x="0" y="22271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3" name="Freeform 3"/>
          <p:cNvSpPr/>
          <p:nvPr/>
        </p:nvSpPr>
        <p:spPr>
          <a:xfrm>
            <a:off x="3201912" y="1792694"/>
            <a:ext cx="11884176" cy="1098208"/>
          </a:xfrm>
          <a:custGeom>
            <a:avLst/>
            <a:gdLst/>
            <a:ahLst/>
            <a:cxnLst/>
            <a:rect l="l" t="t" r="r" b="b"/>
            <a:pathLst>
              <a:path w="11884176" h="1098208">
                <a:moveTo>
                  <a:pt x="0" y="0"/>
                </a:moveTo>
                <a:lnTo>
                  <a:pt x="11884176" y="0"/>
                </a:lnTo>
                <a:lnTo>
                  <a:pt x="11884176" y="1098208"/>
                </a:lnTo>
                <a:lnTo>
                  <a:pt x="0" y="109820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4" name="Freeform 4"/>
          <p:cNvSpPr/>
          <p:nvPr/>
        </p:nvSpPr>
        <p:spPr>
          <a:xfrm>
            <a:off x="3287054" y="3040693"/>
            <a:ext cx="11910602" cy="6217607"/>
          </a:xfrm>
          <a:custGeom>
            <a:avLst/>
            <a:gdLst/>
            <a:ahLst/>
            <a:cxnLst/>
            <a:rect l="l" t="t" r="r" b="b"/>
            <a:pathLst>
              <a:path w="11910602" h="6217607">
                <a:moveTo>
                  <a:pt x="0" y="0"/>
                </a:moveTo>
                <a:lnTo>
                  <a:pt x="11910603" y="0"/>
                </a:lnTo>
                <a:lnTo>
                  <a:pt x="11910603" y="6217607"/>
                </a:lnTo>
                <a:lnTo>
                  <a:pt x="0" y="621760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5" name="Freeform 5"/>
          <p:cNvSpPr/>
          <p:nvPr/>
        </p:nvSpPr>
        <p:spPr>
          <a:xfrm>
            <a:off x="14922228" y="79737"/>
            <a:ext cx="3098655" cy="948963"/>
          </a:xfrm>
          <a:custGeom>
            <a:avLst/>
            <a:gdLst/>
            <a:ahLst/>
            <a:cxnLst/>
            <a:rect l="l" t="t" r="r" b="b"/>
            <a:pathLst>
              <a:path w="3098655" h="948963">
                <a:moveTo>
                  <a:pt x="0" y="0"/>
                </a:moveTo>
                <a:lnTo>
                  <a:pt x="3098655" y="0"/>
                </a:lnTo>
                <a:lnTo>
                  <a:pt x="3098655" y="948963"/>
                </a:lnTo>
                <a:lnTo>
                  <a:pt x="0" y="94896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6" name="TextBox 6"/>
          <p:cNvSpPr txBox="1"/>
          <p:nvPr/>
        </p:nvSpPr>
        <p:spPr>
          <a:xfrm>
            <a:off x="5520374" y="-123825"/>
            <a:ext cx="7247253" cy="1102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064"/>
              </a:lnSpc>
              <a:spcBef>
                <a:spcPct val="0"/>
              </a:spcBef>
            </a:pPr>
            <a:r>
              <a:rPr lang="en-US" sz="6474" b="1">
                <a:solidFill>
                  <a:srgbClr val="004AA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Hesap Yönetimi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5100" y="114625"/>
            <a:ext cx="1511694" cy="2227174"/>
          </a:xfrm>
          <a:custGeom>
            <a:avLst/>
            <a:gdLst/>
            <a:ahLst/>
            <a:cxnLst/>
            <a:rect l="l" t="t" r="r" b="b"/>
            <a:pathLst>
              <a:path w="1511694" h="2227174">
                <a:moveTo>
                  <a:pt x="0" y="0"/>
                </a:moveTo>
                <a:lnTo>
                  <a:pt x="1511694" y="0"/>
                </a:lnTo>
                <a:lnTo>
                  <a:pt x="1511694" y="2227173"/>
                </a:lnTo>
                <a:lnTo>
                  <a:pt x="0" y="22271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3" name="Freeform 3"/>
          <p:cNvSpPr/>
          <p:nvPr/>
        </p:nvSpPr>
        <p:spPr>
          <a:xfrm>
            <a:off x="14922228" y="79737"/>
            <a:ext cx="3098655" cy="948963"/>
          </a:xfrm>
          <a:custGeom>
            <a:avLst/>
            <a:gdLst/>
            <a:ahLst/>
            <a:cxnLst/>
            <a:rect l="l" t="t" r="r" b="b"/>
            <a:pathLst>
              <a:path w="3098655" h="948963">
                <a:moveTo>
                  <a:pt x="0" y="0"/>
                </a:moveTo>
                <a:lnTo>
                  <a:pt x="3098655" y="0"/>
                </a:lnTo>
                <a:lnTo>
                  <a:pt x="3098655" y="948963"/>
                </a:lnTo>
                <a:lnTo>
                  <a:pt x="0" y="94896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4" name="Freeform 4"/>
          <p:cNvSpPr/>
          <p:nvPr/>
        </p:nvSpPr>
        <p:spPr>
          <a:xfrm>
            <a:off x="1918276" y="1228211"/>
            <a:ext cx="15449733" cy="8960845"/>
          </a:xfrm>
          <a:custGeom>
            <a:avLst/>
            <a:gdLst/>
            <a:ahLst/>
            <a:cxnLst/>
            <a:rect l="l" t="t" r="r" b="b"/>
            <a:pathLst>
              <a:path w="15449733" h="8960845">
                <a:moveTo>
                  <a:pt x="0" y="0"/>
                </a:moveTo>
                <a:lnTo>
                  <a:pt x="15449733" y="0"/>
                </a:lnTo>
                <a:lnTo>
                  <a:pt x="15449733" y="8960846"/>
                </a:lnTo>
                <a:lnTo>
                  <a:pt x="0" y="896084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5" name="TextBox 5"/>
          <p:cNvSpPr txBox="1"/>
          <p:nvPr/>
        </p:nvSpPr>
        <p:spPr>
          <a:xfrm>
            <a:off x="5520374" y="-123825"/>
            <a:ext cx="7247253" cy="1102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064"/>
              </a:lnSpc>
              <a:spcBef>
                <a:spcPct val="0"/>
              </a:spcBef>
            </a:pPr>
            <a:r>
              <a:rPr lang="en-US" sz="6474" b="1">
                <a:solidFill>
                  <a:srgbClr val="004AA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Hesap Yönetimi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7327" y="0"/>
            <a:ext cx="1511694" cy="2227174"/>
          </a:xfrm>
          <a:custGeom>
            <a:avLst/>
            <a:gdLst/>
            <a:ahLst/>
            <a:cxnLst/>
            <a:rect l="l" t="t" r="r" b="b"/>
            <a:pathLst>
              <a:path w="1511694" h="2227174">
                <a:moveTo>
                  <a:pt x="0" y="0"/>
                </a:moveTo>
                <a:lnTo>
                  <a:pt x="1511694" y="0"/>
                </a:lnTo>
                <a:lnTo>
                  <a:pt x="1511694" y="2227174"/>
                </a:lnTo>
                <a:lnTo>
                  <a:pt x="0" y="22271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3" name="Freeform 3"/>
          <p:cNvSpPr/>
          <p:nvPr/>
        </p:nvSpPr>
        <p:spPr>
          <a:xfrm>
            <a:off x="1783055" y="2158572"/>
            <a:ext cx="15476245" cy="7099728"/>
          </a:xfrm>
          <a:custGeom>
            <a:avLst/>
            <a:gdLst/>
            <a:ahLst/>
            <a:cxnLst/>
            <a:rect l="l" t="t" r="r" b="b"/>
            <a:pathLst>
              <a:path w="15476245" h="7099728">
                <a:moveTo>
                  <a:pt x="0" y="0"/>
                </a:moveTo>
                <a:lnTo>
                  <a:pt x="15476245" y="0"/>
                </a:lnTo>
                <a:lnTo>
                  <a:pt x="15476245" y="7099728"/>
                </a:lnTo>
                <a:lnTo>
                  <a:pt x="0" y="70997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tr-TR"/>
          </a:p>
        </p:txBody>
      </p:sp>
      <p:sp>
        <p:nvSpPr>
          <p:cNvPr id="4" name="Freeform 4"/>
          <p:cNvSpPr/>
          <p:nvPr/>
        </p:nvSpPr>
        <p:spPr>
          <a:xfrm>
            <a:off x="14442234" y="-1391390"/>
            <a:ext cx="3845766" cy="3761315"/>
          </a:xfrm>
          <a:custGeom>
            <a:avLst/>
            <a:gdLst/>
            <a:ahLst/>
            <a:cxnLst/>
            <a:rect l="l" t="t" r="r" b="b"/>
            <a:pathLst>
              <a:path w="3845766" h="3761315">
                <a:moveTo>
                  <a:pt x="0" y="0"/>
                </a:moveTo>
                <a:lnTo>
                  <a:pt x="3845766" y="0"/>
                </a:lnTo>
                <a:lnTo>
                  <a:pt x="3845766" y="3761315"/>
                </a:lnTo>
                <a:lnTo>
                  <a:pt x="0" y="37613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5" name="TextBox 5"/>
          <p:cNvSpPr txBox="1"/>
          <p:nvPr/>
        </p:nvSpPr>
        <p:spPr>
          <a:xfrm>
            <a:off x="5520374" y="-123825"/>
            <a:ext cx="7247253" cy="1102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064"/>
              </a:lnSpc>
              <a:spcBef>
                <a:spcPct val="0"/>
              </a:spcBef>
            </a:pPr>
            <a:r>
              <a:rPr lang="en-US" sz="6474" b="1">
                <a:solidFill>
                  <a:srgbClr val="004AA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Hesap Yönetimi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374815" y="6648746"/>
            <a:ext cx="3533584" cy="4114800"/>
          </a:xfrm>
          <a:custGeom>
            <a:avLst/>
            <a:gdLst/>
            <a:ahLst/>
            <a:cxnLst/>
            <a:rect l="l" t="t" r="r" b="b"/>
            <a:pathLst>
              <a:path w="3533584" h="4114800">
                <a:moveTo>
                  <a:pt x="0" y="0"/>
                </a:moveTo>
                <a:lnTo>
                  <a:pt x="3533585" y="0"/>
                </a:lnTo>
                <a:lnTo>
                  <a:pt x="353358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3" name="Freeform 3"/>
          <p:cNvSpPr/>
          <p:nvPr/>
        </p:nvSpPr>
        <p:spPr>
          <a:xfrm>
            <a:off x="2127249" y="6695106"/>
            <a:ext cx="3158109" cy="4114800"/>
          </a:xfrm>
          <a:custGeom>
            <a:avLst/>
            <a:gdLst/>
            <a:ahLst/>
            <a:cxnLst/>
            <a:rect l="l" t="t" r="r" b="b"/>
            <a:pathLst>
              <a:path w="3158109" h="4114800">
                <a:moveTo>
                  <a:pt x="0" y="0"/>
                </a:moveTo>
                <a:lnTo>
                  <a:pt x="3158109" y="0"/>
                </a:lnTo>
                <a:lnTo>
                  <a:pt x="315810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4" name="Freeform 4"/>
          <p:cNvSpPr/>
          <p:nvPr/>
        </p:nvSpPr>
        <p:spPr>
          <a:xfrm>
            <a:off x="370106" y="7161243"/>
            <a:ext cx="2997940" cy="4092751"/>
          </a:xfrm>
          <a:custGeom>
            <a:avLst/>
            <a:gdLst/>
            <a:ahLst/>
            <a:cxnLst/>
            <a:rect l="l" t="t" r="r" b="b"/>
            <a:pathLst>
              <a:path w="2997940" h="4092751">
                <a:moveTo>
                  <a:pt x="0" y="0"/>
                </a:moveTo>
                <a:lnTo>
                  <a:pt x="2997940" y="0"/>
                </a:lnTo>
                <a:lnTo>
                  <a:pt x="2997940" y="4092751"/>
                </a:lnTo>
                <a:lnTo>
                  <a:pt x="0" y="4092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5" name="Freeform 5"/>
          <p:cNvSpPr/>
          <p:nvPr/>
        </p:nvSpPr>
        <p:spPr>
          <a:xfrm>
            <a:off x="6141607" y="7013213"/>
            <a:ext cx="3502449" cy="3796692"/>
          </a:xfrm>
          <a:custGeom>
            <a:avLst/>
            <a:gdLst/>
            <a:ahLst/>
            <a:cxnLst/>
            <a:rect l="l" t="t" r="r" b="b"/>
            <a:pathLst>
              <a:path w="3502449" h="3796692">
                <a:moveTo>
                  <a:pt x="0" y="0"/>
                </a:moveTo>
                <a:lnTo>
                  <a:pt x="3502449" y="0"/>
                </a:lnTo>
                <a:lnTo>
                  <a:pt x="3502449" y="3796693"/>
                </a:lnTo>
                <a:lnTo>
                  <a:pt x="0" y="379669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6" name="Freeform 6"/>
          <p:cNvSpPr/>
          <p:nvPr/>
        </p:nvSpPr>
        <p:spPr>
          <a:xfrm>
            <a:off x="12662404" y="6537277"/>
            <a:ext cx="3158109" cy="4114800"/>
          </a:xfrm>
          <a:custGeom>
            <a:avLst/>
            <a:gdLst/>
            <a:ahLst/>
            <a:cxnLst/>
            <a:rect l="l" t="t" r="r" b="b"/>
            <a:pathLst>
              <a:path w="3158109" h="4114800">
                <a:moveTo>
                  <a:pt x="0" y="0"/>
                </a:moveTo>
                <a:lnTo>
                  <a:pt x="3158109" y="0"/>
                </a:lnTo>
                <a:lnTo>
                  <a:pt x="315810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7" name="Freeform 7"/>
          <p:cNvSpPr/>
          <p:nvPr/>
        </p:nvSpPr>
        <p:spPr>
          <a:xfrm>
            <a:off x="10285631" y="7161243"/>
            <a:ext cx="3502449" cy="3796692"/>
          </a:xfrm>
          <a:custGeom>
            <a:avLst/>
            <a:gdLst/>
            <a:ahLst/>
            <a:cxnLst/>
            <a:rect l="l" t="t" r="r" b="b"/>
            <a:pathLst>
              <a:path w="3502449" h="3796692">
                <a:moveTo>
                  <a:pt x="0" y="0"/>
                </a:moveTo>
                <a:lnTo>
                  <a:pt x="3502448" y="0"/>
                </a:lnTo>
                <a:lnTo>
                  <a:pt x="3502448" y="3796692"/>
                </a:lnTo>
                <a:lnTo>
                  <a:pt x="0" y="379669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8" name="Freeform 8"/>
          <p:cNvSpPr/>
          <p:nvPr/>
        </p:nvSpPr>
        <p:spPr>
          <a:xfrm>
            <a:off x="14919954" y="7013213"/>
            <a:ext cx="2997940" cy="4092751"/>
          </a:xfrm>
          <a:custGeom>
            <a:avLst/>
            <a:gdLst/>
            <a:ahLst/>
            <a:cxnLst/>
            <a:rect l="l" t="t" r="r" b="b"/>
            <a:pathLst>
              <a:path w="2997940" h="4092751">
                <a:moveTo>
                  <a:pt x="0" y="0"/>
                </a:moveTo>
                <a:lnTo>
                  <a:pt x="2997940" y="0"/>
                </a:lnTo>
                <a:lnTo>
                  <a:pt x="2997940" y="4092752"/>
                </a:lnTo>
                <a:lnTo>
                  <a:pt x="0" y="409275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9" name="Freeform 9"/>
          <p:cNvSpPr/>
          <p:nvPr/>
        </p:nvSpPr>
        <p:spPr>
          <a:xfrm>
            <a:off x="8214715" y="6648746"/>
            <a:ext cx="3533584" cy="4114800"/>
          </a:xfrm>
          <a:custGeom>
            <a:avLst/>
            <a:gdLst/>
            <a:ahLst/>
            <a:cxnLst/>
            <a:rect l="l" t="t" r="r" b="b"/>
            <a:pathLst>
              <a:path w="3533584" h="4114800">
                <a:moveTo>
                  <a:pt x="0" y="0"/>
                </a:moveTo>
                <a:lnTo>
                  <a:pt x="3533584" y="0"/>
                </a:lnTo>
                <a:lnTo>
                  <a:pt x="353358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0" name="Freeform 10"/>
          <p:cNvSpPr/>
          <p:nvPr/>
        </p:nvSpPr>
        <p:spPr>
          <a:xfrm>
            <a:off x="6776699" y="1850790"/>
            <a:ext cx="4734603" cy="4114800"/>
          </a:xfrm>
          <a:custGeom>
            <a:avLst/>
            <a:gdLst/>
            <a:ahLst/>
            <a:cxnLst/>
            <a:rect l="l" t="t" r="r" b="b"/>
            <a:pathLst>
              <a:path w="4734603" h="4114800">
                <a:moveTo>
                  <a:pt x="0" y="0"/>
                </a:moveTo>
                <a:lnTo>
                  <a:pt x="4734602" y="0"/>
                </a:lnTo>
                <a:lnTo>
                  <a:pt x="473460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1" name="TextBox 11"/>
          <p:cNvSpPr txBox="1"/>
          <p:nvPr/>
        </p:nvSpPr>
        <p:spPr>
          <a:xfrm>
            <a:off x="4915252" y="65274"/>
            <a:ext cx="8457495" cy="1102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064"/>
              </a:lnSpc>
              <a:spcBef>
                <a:spcPct val="0"/>
              </a:spcBef>
            </a:pPr>
            <a:r>
              <a:rPr lang="en-US" sz="6474" b="1" i="1">
                <a:solidFill>
                  <a:srgbClr val="004AAD"/>
                </a:solidFill>
                <a:latin typeface="Open Sauce Bold Italics"/>
                <a:ea typeface="Open Sauce Bold Italics"/>
                <a:cs typeface="Open Sauce Bold Italics"/>
                <a:sym typeface="Open Sauce Bold Italics"/>
              </a:rPr>
              <a:t>Hesap Güvenliği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210</Words>
  <Application>Microsoft Office PowerPoint</Application>
  <PresentationFormat>Özel</PresentationFormat>
  <Paragraphs>64</Paragraphs>
  <Slides>34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34</vt:i4>
      </vt:variant>
    </vt:vector>
  </HeadingPairs>
  <TitlesOfParts>
    <vt:vector size="48" baseType="lpstr">
      <vt:lpstr>Montserrat Bold</vt:lpstr>
      <vt:lpstr>Arial</vt:lpstr>
      <vt:lpstr>Calibri</vt:lpstr>
      <vt:lpstr>Arimo Bold Italics</vt:lpstr>
      <vt:lpstr>Open Sans Bold</vt:lpstr>
      <vt:lpstr>Arimo Bold</vt:lpstr>
      <vt:lpstr>Open Sauce Bold</vt:lpstr>
      <vt:lpstr>Open Sauce Light Italics</vt:lpstr>
      <vt:lpstr>Open Sauce</vt:lpstr>
      <vt:lpstr>Antonio Bold</vt:lpstr>
      <vt:lpstr>Open Sauce Bold Italics</vt:lpstr>
      <vt:lpstr>Arimo</vt:lpstr>
      <vt:lpstr>League Spartan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Turnitin Sunum</dc:title>
  <dc:creator>zeynep</dc:creator>
  <cp:lastModifiedBy>Ayşe Damla ÇELİK</cp:lastModifiedBy>
  <cp:revision>8</cp:revision>
  <dcterms:created xsi:type="dcterms:W3CDTF">2006-08-16T00:00:00Z</dcterms:created>
  <dcterms:modified xsi:type="dcterms:W3CDTF">2026-04-20T08:32:02Z</dcterms:modified>
  <dc:identifier>DAHGXEaQyj0</dc:identifier>
</cp:coreProperties>
</file>