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4"/>
  </p:normalViewPr>
  <p:slideViewPr>
    <p:cSldViewPr snapToGrid="0">
      <p:cViewPr varScale="1">
        <p:scale>
          <a:sx n="106" d="100"/>
          <a:sy n="106" d="100"/>
        </p:scale>
        <p:origin x="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BFFA05-F0AF-47AB-402F-C3C32C358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3C23F94-4088-F60C-4999-515ECC99B0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D277C3F-44AB-912B-6964-6E894FAFF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2/6/25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37649F-D5DD-25B4-D725-9C2F5D800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7D40CD-3959-9157-48A9-E8B4B09EA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51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9486E2-4BBA-55DF-525D-CEEAC4089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19FB987-6708-A270-106D-190F9F4F2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C266B3-DBCA-2468-33FF-63F9E37A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2/6/25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7B8C0A1-DBED-A87F-12D0-1DB83210C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D91BF14-01CF-97C8-D892-0F0E3B1B5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9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D3AECDF-273E-6B94-A2D1-BAEED56028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DA6FC5E-DB46-0DDE-E98C-0E91E7DCA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5355BC0-8CD7-A59C-B421-6F7526D3B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2/6/25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0259B5-1399-F1C3-C282-C2B029C4C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6B905E-B89E-C759-0629-EDB21C165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1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697A0F-B180-EFF3-B52D-8DF0FEBD8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9D9252-6D0D-6543-8FB1-384F5C7A6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7B2EC7-624A-B15A-05DE-D9FA509A1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2/6/25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E35EA0-CCD0-5918-2086-439628349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3B88800-DE61-58B5-DEB7-0BED176C1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09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ACCA-FBC4-DBC5-EAA9-456C56F9F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D177190-E59F-C654-967B-9E9DF915D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9DFCD1-692D-CB8E-C105-702FE895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2/6/25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FDBE85-AD27-8244-4F19-8EE90531E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DE3184-40F5-51B6-0AD8-5DA2E5DB8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2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2299F2-F5C2-4521-C919-549CECBA7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04F233-5206-228B-9C7C-5868A9088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E05C146-3308-F23A-9D7C-FE71EFB3FD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C7DDFF-03CF-4106-E6F7-72F722AB3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2/6/25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774AEC-B715-1E6E-1B90-AF5557F1A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30DA891-125E-C4A0-2F05-7A7C93CF1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43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A02803-7A79-2FC3-0B8C-6DB4B08A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B249400-7719-D131-11C7-7C4083588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1EFAB7B-F00F-2555-B85F-94FBCB3FD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5E895D0-19EC-F565-0A27-5698F1C693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0B7CF34-CB00-0B60-BDBF-990603182B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8E5A376-98BD-C24B-C0F2-252FA8F97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2/6/25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7F72284-D88C-6C01-8D32-C3ED8F685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59B946E-6BC7-5392-1C7F-C88972EA2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04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661D58-70EF-965A-D5C5-EB5D865A6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A44982E-B066-C3B0-0119-207D42EFC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2/6/25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8E84786-94D7-2D3E-0AA6-A279A8336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F65ADE1-D9CF-5396-A0A5-EAF5AD368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6173455-4F60-03E4-6049-C45DF4138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2/6/25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2D71921-930B-01EA-0A11-B6D21AE83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DB818F2-2FD3-A900-DC03-2AD1C6682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7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0F50B5-5B57-8624-CDB0-8523033AE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AC25F4-4A63-508C-0EEA-F4D68FF5F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8EE577A-70F8-3EA0-5862-2503C5A95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C5900C8-6870-4E41-692D-AF6AB0FFD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2/6/25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8D5EFC9-0BF2-46F0-F607-324C121F2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84C0E5E-B23B-FF92-E00B-33EEA420C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8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4C6154-0AB9-F5CD-6945-E1BC327D6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D35B5FB-97B2-4EA6-1B52-4AD33EBB65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E107578-7F33-6C81-6FF1-625160266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48E5D66-D99D-64F5-1BA7-FA13C6299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2/6/25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1AC0EF0-C183-14B2-E869-2A03512BB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17FAF30-44CE-E3CA-590B-E10F4B0D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1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F00D87B-F572-6D8E-ACC4-AF98EC568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7F370F-D20C-B7D2-E5AD-74089E8A8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34DFEC1-9BE6-5FA2-871E-DC64A8464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AF54A-1FCD-A24B-A1FB-DC16F53E1229}" type="datetimeFigureOut">
              <a:rPr lang="en-US" smtClean="0"/>
              <a:t>2/6/25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FDD017-8C70-386D-75D7-71E8B0FA41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41DF0B-F565-A016-0A69-4023A1020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66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aybu.edu.tr/endustrimuh/tr/duyuru/20473/Staj-Hakk%C4%B1nd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ybu.edu.tr/endustrimuh/tr/sayfa/2040/Staj-Formlar%C4%B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3F259A-6022-F50D-5DD8-E964D88279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IE300-IE400</a:t>
            </a:r>
            <a:br>
              <a:rPr lang="en-US" dirty="0"/>
            </a:br>
            <a:r>
              <a:rPr lang="en-US" dirty="0"/>
              <a:t>Industrial Practice I-II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C8371B2-0447-B2C6-3972-173A6231A9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Res. Asst. </a:t>
            </a:r>
            <a:r>
              <a:rPr lang="en-US" dirty="0" err="1"/>
              <a:t>Emine</a:t>
            </a:r>
            <a:r>
              <a:rPr lang="en-US" dirty="0"/>
              <a:t> Nur Nacar</a:t>
            </a:r>
          </a:p>
        </p:txBody>
      </p:sp>
    </p:spTree>
    <p:extLst>
      <p:ext uri="{BB962C8B-B14F-4D97-AF65-F5344CB8AC3E}">
        <p14:creationId xmlns:p14="http://schemas.microsoft.com/office/powerpoint/2010/main" val="3935955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3383DF-9F54-2FCF-8BA8-2833A96B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558143" cy="2021815"/>
          </a:xfrm>
        </p:spPr>
        <p:txBody>
          <a:bodyPr>
            <a:noAutofit/>
          </a:bodyPr>
          <a:lstStyle/>
          <a:p>
            <a:r>
              <a:rPr lang="en-US" sz="4000" dirty="0"/>
              <a:t>After Internship</a:t>
            </a:r>
            <a:br>
              <a:rPr lang="en-US" sz="4000" dirty="0"/>
            </a:br>
            <a:r>
              <a:rPr lang="en-US" sz="4000" dirty="0"/>
              <a:t>(cont.)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DAB6F8-94E4-70D0-D216-5D91AD0C3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558143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1. Submit this document in a sealed envelope.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Resim 4" descr="metin, makbuz, ekran görüntüsü, paralel içeren bir resim&#10;&#10;Açıklama otomatik olarak oluşturuldu">
            <a:extLst>
              <a:ext uri="{FF2B5EF4-FFF2-40B4-BE49-F238E27FC236}">
                <a16:creationId xmlns:a16="http://schemas.microsoft.com/office/drawing/2014/main" id="{FC0596A3-0BEB-A1BF-4A04-75065AB63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916" y="0"/>
            <a:ext cx="4493172" cy="6858000"/>
          </a:xfrm>
          <a:prstGeom prst="rect">
            <a:avLst/>
          </a:prstGeom>
        </p:spPr>
      </p:pic>
      <p:pic>
        <p:nvPicPr>
          <p:cNvPr id="7" name="Resim 6" descr="metin, ekran görüntüsü, makbuz, paralel içeren bir resim&#10;&#10;Açıklama otomatik olarak oluşturuldu">
            <a:extLst>
              <a:ext uri="{FF2B5EF4-FFF2-40B4-BE49-F238E27FC236}">
                <a16:creationId xmlns:a16="http://schemas.microsoft.com/office/drawing/2014/main" id="{9EB4FA82-D456-77EF-29E7-0476E6DB4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360" y="0"/>
            <a:ext cx="4631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55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BC706B-0530-675C-A74F-A759ED3AB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285010" cy="1724932"/>
          </a:xfrm>
        </p:spPr>
        <p:txBody>
          <a:bodyPr>
            <a:normAutofit fontScale="90000"/>
          </a:bodyPr>
          <a:lstStyle/>
          <a:p>
            <a:r>
              <a:rPr lang="en-US" dirty="0"/>
              <a:t>After Internship (cont.)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7B5F55-BC47-F9AD-DA72-E8C5F6880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976252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Internship questions (Production/Service)</a:t>
            </a:r>
          </a:p>
          <a:p>
            <a:pPr marL="0" indent="0">
              <a:buNone/>
            </a:pPr>
            <a:r>
              <a:rPr lang="en-US" dirty="0"/>
              <a:t>+</a:t>
            </a:r>
          </a:p>
          <a:p>
            <a:pPr marL="0" indent="0">
              <a:buNone/>
            </a:pPr>
            <a:r>
              <a:rPr lang="en-US" dirty="0"/>
              <a:t>Internship report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Resim 4" descr="metin, ekran görüntüsü, yazı tipi, daire içeren bir resim&#10;&#10;Açıklama otomatik olarak oluşturuldu">
            <a:extLst>
              <a:ext uri="{FF2B5EF4-FFF2-40B4-BE49-F238E27FC236}">
                <a16:creationId xmlns:a16="http://schemas.microsoft.com/office/drawing/2014/main" id="{0F05E567-4E72-F15B-AA8F-B1C37A502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900" y="133349"/>
            <a:ext cx="4902200" cy="6591300"/>
          </a:xfrm>
          <a:prstGeom prst="rect">
            <a:avLst/>
          </a:prstGeom>
        </p:spPr>
      </p:pic>
      <p:pic>
        <p:nvPicPr>
          <p:cNvPr id="7" name="Resim 6" descr="metin, ekran görüntüsü, doküman, belge, yazı tipi içeren bir resim&#10;&#10;Açıklama otomatik olarak oluşturuldu">
            <a:extLst>
              <a:ext uri="{FF2B5EF4-FFF2-40B4-BE49-F238E27FC236}">
                <a16:creationId xmlns:a16="http://schemas.microsoft.com/office/drawing/2014/main" id="{F8444B35-5C98-B9A9-A93F-05FE9E92E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7548" y="0"/>
            <a:ext cx="2551524" cy="3429000"/>
          </a:xfrm>
          <a:prstGeom prst="rect">
            <a:avLst/>
          </a:prstGeom>
        </p:spPr>
      </p:pic>
      <p:pic>
        <p:nvPicPr>
          <p:cNvPr id="9" name="Resim 8" descr="metin, ekran görüntüsü, doküman, belge, yazı tipi içeren bir resim&#10;&#10;Açıklama otomatik olarak oluşturuldu">
            <a:extLst>
              <a:ext uri="{FF2B5EF4-FFF2-40B4-BE49-F238E27FC236}">
                <a16:creationId xmlns:a16="http://schemas.microsoft.com/office/drawing/2014/main" id="{18EE97F2-2690-9113-B56A-D9F9EC873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7548" y="3428999"/>
            <a:ext cx="2482421" cy="342900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586BFC32-7717-6C6A-227C-CBFCD236718B}"/>
              </a:ext>
            </a:extLst>
          </p:cNvPr>
          <p:cNvSpPr txBox="1"/>
          <p:nvPr/>
        </p:nvSpPr>
        <p:spPr>
          <a:xfrm>
            <a:off x="10509662" y="3244332"/>
            <a:ext cx="748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1182638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40C6F1-D73E-EB64-B750-57369C6D3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Internship (cont.)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4DAF07-24E6-3FC6-42A6-0EA7E9A3D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dirty="0"/>
              <a:t>“</a:t>
            </a:r>
            <a:r>
              <a:rPr lang="en-US" dirty="0" err="1"/>
              <a:t>Staj</a:t>
            </a:r>
            <a:r>
              <a:rPr lang="en-US" dirty="0"/>
              <a:t> </a:t>
            </a:r>
            <a:r>
              <a:rPr lang="en-US" dirty="0" err="1"/>
              <a:t>Degerlendirme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”</a:t>
            </a:r>
          </a:p>
          <a:p>
            <a:pPr marL="0" indent="0">
              <a:buNone/>
            </a:pPr>
            <a:r>
              <a:rPr lang="en-US" dirty="0"/>
              <a:t>It will be hand delivered to Res. Asst. Emine Nur Nacar or Res. Asst. </a:t>
            </a:r>
            <a:r>
              <a:rPr lang="en-US" dirty="0" err="1"/>
              <a:t>Yağmur</a:t>
            </a:r>
            <a:r>
              <a:rPr lang="en-US" dirty="0"/>
              <a:t> </a:t>
            </a:r>
            <a:r>
              <a:rPr lang="en-US" dirty="0" err="1"/>
              <a:t>Arıöz</a:t>
            </a:r>
            <a:r>
              <a:rPr lang="en-US" dirty="0"/>
              <a:t> in the first week of November.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Internship questions (Production/Service)</a:t>
            </a:r>
          </a:p>
          <a:p>
            <a:pPr marL="0" indent="0">
              <a:buNone/>
            </a:pPr>
            <a:r>
              <a:rPr lang="en-US" dirty="0"/>
              <a:t>+</a:t>
            </a:r>
          </a:p>
          <a:p>
            <a:pPr marL="0" indent="0">
              <a:buNone/>
            </a:pPr>
            <a:r>
              <a:rPr lang="en-US" dirty="0"/>
              <a:t>Internship report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documents will be prepared. It will be uploaded as a </a:t>
            </a:r>
            <a:r>
              <a:rPr lang="en-US" b="1" u="sng" dirty="0"/>
              <a:t>single</a:t>
            </a:r>
            <a:r>
              <a:rPr lang="en-US" dirty="0"/>
              <a:t> pdf to the Drive link below in the first week of November.</a:t>
            </a:r>
          </a:p>
        </p:txBody>
      </p:sp>
    </p:spTree>
    <p:extLst>
      <p:ext uri="{BB962C8B-B14F-4D97-AF65-F5344CB8AC3E}">
        <p14:creationId xmlns:p14="http://schemas.microsoft.com/office/powerpoint/2010/main" val="2687635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3F9B16-3B0C-9D64-537E-2B79A7E2D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Info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4E486D-03EF-5529-9046-1F43A9E64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2 Internship! – IE300 and IE400 (each 20 working days)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Production-Service (OR Production-Production(not preferable)) (At least 1 Production/1</a:t>
            </a:r>
            <a:r>
              <a:rPr lang="en-US" baseline="30000" dirty="0"/>
              <a:t>st</a:t>
            </a:r>
            <a:r>
              <a:rPr lang="en-US" dirty="0"/>
              <a:t> one)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3 Engineers OR 1 Industrial Engineer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You will find THE COMPANY BY YOURSELF</a:t>
            </a:r>
          </a:p>
          <a:p>
            <a:endParaRPr lang="en-US" dirty="0"/>
          </a:p>
          <a:p>
            <a:r>
              <a:rPr lang="en-US" dirty="0"/>
              <a:t>Also check: </a:t>
            </a:r>
            <a:r>
              <a:rPr lang="en-US" dirty="0">
                <a:hlinkClick r:id="rId2"/>
              </a:rPr>
              <a:t>https://aybu.edu.tr/endustrimuh/tr/duyuru/20473/Staj-Hakk%C4%B1nda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467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E4533A-3C1B-9471-86E8-76BA51658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7D41C2-0C78-7BC0-304D-7EEC18EFD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5400" dirty="0"/>
              <a:t>BEFORE INTERNSHIP</a:t>
            </a:r>
          </a:p>
        </p:txBody>
      </p:sp>
    </p:spTree>
    <p:extLst>
      <p:ext uri="{BB962C8B-B14F-4D97-AF65-F5344CB8AC3E}">
        <p14:creationId xmlns:p14="http://schemas.microsoft.com/office/powerpoint/2010/main" val="2409870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B05F5EC-0B16-E421-1046-0228A6EA3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 dirty="0"/>
              <a:t>Before Internship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D9FF06-1FB9-0837-5448-EE8325F1C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3 documents!!!</a:t>
            </a:r>
          </a:p>
          <a:p>
            <a:pPr marL="0" indent="0">
              <a:buNone/>
            </a:pPr>
            <a:r>
              <a:rPr lang="en-US" sz="2000" dirty="0"/>
              <a:t>Document link: </a:t>
            </a:r>
            <a:r>
              <a:rPr lang="en-US" sz="2000" dirty="0">
                <a:hlinkClick r:id="rId2"/>
              </a:rPr>
              <a:t>https://aybu.edu.tr/endustrimuh/tr/sayfa/2040/Staj-Formlar%C4%B1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1. “</a:t>
            </a:r>
            <a:r>
              <a:rPr lang="en-US" sz="2000" dirty="0" err="1"/>
              <a:t>Zorunlu</a:t>
            </a:r>
            <a:r>
              <a:rPr lang="en-US" sz="2000" dirty="0"/>
              <a:t> </a:t>
            </a:r>
            <a:r>
              <a:rPr lang="en-US" sz="2000" dirty="0" err="1"/>
              <a:t>Staj</a:t>
            </a:r>
            <a:r>
              <a:rPr lang="en-US" sz="2000" dirty="0"/>
              <a:t> </a:t>
            </a:r>
            <a:r>
              <a:rPr lang="en-US" sz="2000" dirty="0" err="1"/>
              <a:t>Formu</a:t>
            </a:r>
            <a:r>
              <a:rPr lang="en-US" sz="2000" dirty="0"/>
              <a:t>” (2 copies) (The company will sign and stamp it.)</a:t>
            </a:r>
          </a:p>
        </p:txBody>
      </p:sp>
      <p:pic>
        <p:nvPicPr>
          <p:cNvPr id="4" name="Resim 3" descr="metin, makbuz, ekran görüntüsü, paralel içeren bir resim&#10;&#10;Açıklama otomatik olarak oluşturuldu">
            <a:extLst>
              <a:ext uri="{FF2B5EF4-FFF2-40B4-BE49-F238E27FC236}">
                <a16:creationId xmlns:a16="http://schemas.microsoft.com/office/drawing/2014/main" id="{9156BF7A-EBEA-6254-1C92-92363B0A2E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 b="70"/>
          <a:stretch/>
        </p:blipFill>
        <p:spPr>
          <a:xfrm>
            <a:off x="7375191" y="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15630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7D009F-B740-3B0F-50D4-FF55B3EA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Before Internship (cont.)</a:t>
            </a:r>
            <a:endParaRPr lang="en-US" dirty="0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36D36284-581E-EEB5-3C04-E207B48E2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2385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2. “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Sigortası</a:t>
            </a:r>
            <a:r>
              <a:rPr lang="en-US" dirty="0"/>
              <a:t> </a:t>
            </a:r>
            <a:r>
              <a:rPr lang="en-US" dirty="0" err="1"/>
              <a:t>Beyan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Taahhütname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Almıyorum</a:t>
            </a:r>
            <a:r>
              <a:rPr lang="en-US" dirty="0"/>
              <a:t> – I/my family do not work at insured job.</a:t>
            </a:r>
          </a:p>
          <a:p>
            <a:pPr marL="0" indent="0">
              <a:buNone/>
            </a:pPr>
            <a:r>
              <a:rPr lang="en-US" dirty="0" err="1"/>
              <a:t>Alıyorum</a:t>
            </a:r>
            <a:r>
              <a:rPr lang="en-US" dirty="0"/>
              <a:t> - I/my family work at insured job.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İçerik Yer Tutucusu 4" descr="metin, ekran görüntüsü, yazı tipi, doküman, belge içeren bir resim&#10;&#10;Açıklama otomatik olarak oluşturuldu">
            <a:extLst>
              <a:ext uri="{FF2B5EF4-FFF2-40B4-BE49-F238E27FC236}">
                <a16:creationId xmlns:a16="http://schemas.microsoft.com/office/drawing/2014/main" id="{9F4BCB28-D81B-1DA5-0F88-4DB5FD631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0203" y="365125"/>
            <a:ext cx="4781797" cy="657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237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7D009F-B740-3B0F-50D4-FF55B3EA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Before Internship (cont.)</a:t>
            </a:r>
            <a:endParaRPr lang="en-US" dirty="0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36D36284-581E-EEB5-3C04-E207B48E2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2385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3. “</a:t>
            </a:r>
            <a:r>
              <a:rPr lang="en-US" dirty="0" err="1"/>
              <a:t>Cumartesi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belgesi</a:t>
            </a:r>
            <a:r>
              <a:rPr lang="en-US" dirty="0"/>
              <a:t>”</a:t>
            </a:r>
          </a:p>
          <a:p>
            <a:pPr marL="0" indent="0">
              <a:buNone/>
            </a:pPr>
            <a:r>
              <a:rPr lang="en-US" dirty="0"/>
              <a:t>(not compulsory)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you work on Saturday.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sim 3" descr="metin, ekran görüntüsü, yazı tipi içeren bir resim&#10;&#10;Açıklama otomatik olarak oluşturuldu">
            <a:extLst>
              <a:ext uri="{FF2B5EF4-FFF2-40B4-BE49-F238E27FC236}">
                <a16:creationId xmlns:a16="http://schemas.microsoft.com/office/drawing/2014/main" id="{E7EAC47C-D782-4E1C-0EB0-678732525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106" y="0"/>
            <a:ext cx="4896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834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2BA46B-502F-2D07-329B-A2FE5896E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Before Internship (cont.)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EA5C6B-CCF3-DB50-EB8D-24D49F1ED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Bring your documents before the academic calendar ends !</a:t>
            </a:r>
          </a:p>
          <a:p>
            <a:pPr marL="0" indent="0">
              <a:buNone/>
            </a:pPr>
            <a:r>
              <a:rPr lang="en-US" dirty="0"/>
              <a:t>If you have to, you can bring it up to 3 weeks before the internship starts.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Internship documents will only be received on Mondays between 11.00-12.00.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Responsible from Internship: Res. Asst. Emine Nur Nacar, Res. Asst. </a:t>
            </a:r>
            <a:r>
              <a:rPr lang="en-US" dirty="0" err="1"/>
              <a:t>Yağmur</a:t>
            </a:r>
            <a:r>
              <a:rPr lang="en-US" dirty="0"/>
              <a:t> </a:t>
            </a:r>
            <a:r>
              <a:rPr lang="en-US" dirty="0" err="1"/>
              <a:t>Arıöz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 not use communication tools such as mail, WhatsApp, or phone calls!!! For your questions, come on the relevant day and time.</a:t>
            </a:r>
          </a:p>
        </p:txBody>
      </p:sp>
    </p:spTree>
    <p:extLst>
      <p:ext uri="{BB962C8B-B14F-4D97-AF65-F5344CB8AC3E}">
        <p14:creationId xmlns:p14="http://schemas.microsoft.com/office/powerpoint/2010/main" val="534627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9F00BE-0B7F-3DEF-55FB-449D2ECC5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902735-ADF1-3C47-A42B-042D2547D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5400" dirty="0"/>
              <a:t>AFTER INTERNSHIP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038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EF9C1B-8750-366A-5B2C-B57A24E44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Internship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37BC00-ABA3-916D-6DAE-A69F52E2F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1.“Staj </a:t>
            </a:r>
            <a:r>
              <a:rPr lang="en-US" dirty="0" err="1"/>
              <a:t>Degerlendirme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Internship questions (Production/Service)+Internship report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054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146</TotalTime>
  <Words>411</Words>
  <Application>Microsoft Macintosh PowerPoint</Application>
  <PresentationFormat>Geniş ekran</PresentationFormat>
  <Paragraphs>73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IE300-IE400 Industrial Practice I-II</vt:lpstr>
      <vt:lpstr>General Info</vt:lpstr>
      <vt:lpstr>PowerPoint Sunusu</vt:lpstr>
      <vt:lpstr>Before Internship</vt:lpstr>
      <vt:lpstr>Before Internship (cont.)</vt:lpstr>
      <vt:lpstr>Before Internship (cont.)</vt:lpstr>
      <vt:lpstr>Before Internship (cont.)</vt:lpstr>
      <vt:lpstr>PowerPoint Sunusu</vt:lpstr>
      <vt:lpstr>After Internship</vt:lpstr>
      <vt:lpstr>After Internship (cont.)</vt:lpstr>
      <vt:lpstr>After Internship (cont.)</vt:lpstr>
      <vt:lpstr>After Internship (cont.)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Internship Information</dc:title>
  <dc:creator>Arş. Gör. Emine Nur NACAR</dc:creator>
  <cp:lastModifiedBy>Emine Nur Nacar</cp:lastModifiedBy>
  <cp:revision>10</cp:revision>
  <dcterms:created xsi:type="dcterms:W3CDTF">2024-02-21T12:41:42Z</dcterms:created>
  <dcterms:modified xsi:type="dcterms:W3CDTF">2025-02-06T11:08:01Z</dcterms:modified>
</cp:coreProperties>
</file>