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9" r:id="rId4"/>
    <p:sldId id="262" r:id="rId5"/>
    <p:sldId id="265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3138F2-9AA2-45A1-8107-CDC4EA39E183}" v="6" dt="2020-04-28T13:26:07.9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man Aksoy" userId="9f0a92d2-10f7-4d17-844e-b01e9be0e96e" providerId="ADAL" clId="{1C3138F2-9AA2-45A1-8107-CDC4EA39E183}"/>
    <pc:docChg chg="modSld">
      <pc:chgData name="Selman Aksoy" userId="9f0a92d2-10f7-4d17-844e-b01e9be0e96e" providerId="ADAL" clId="{1C3138F2-9AA2-45A1-8107-CDC4EA39E183}" dt="2020-04-28T13:26:07.934" v="4" actId="207"/>
      <pc:docMkLst>
        <pc:docMk/>
      </pc:docMkLst>
      <pc:sldChg chg="modSp">
        <pc:chgData name="Selman Aksoy" userId="9f0a92d2-10f7-4d17-844e-b01e9be0e96e" providerId="ADAL" clId="{1C3138F2-9AA2-45A1-8107-CDC4EA39E183}" dt="2020-04-28T13:26:07.934" v="4" actId="207"/>
        <pc:sldMkLst>
          <pc:docMk/>
          <pc:sldMk cId="3626229096" sldId="262"/>
        </pc:sldMkLst>
        <pc:spChg chg="mod">
          <ac:chgData name="Selman Aksoy" userId="9f0a92d2-10f7-4d17-844e-b01e9be0e96e" providerId="ADAL" clId="{1C3138F2-9AA2-45A1-8107-CDC4EA39E183}" dt="2020-04-28T13:26:07.934" v="4" actId="207"/>
          <ac:spMkLst>
            <pc:docMk/>
            <pc:sldMk cId="3626229096" sldId="262"/>
            <ac:spMk id="3" creationId="{AA25EFE5-560F-4FDD-9B95-43DBEDA2AEE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A52C9-DBEB-44B7-A389-79E8DF5B3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DD103B-1475-4F9D-8BCF-5D4D855ABC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6DE3A-D8A0-41A0-B361-7965CF2CB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4E1FC2-5E4A-4F49-9C29-194BE2717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34BD2-D686-4CC5-B3ED-CE6623935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600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5D6A4-0A2A-43C7-BCFE-AB9C7B74D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E4E612-7059-4906-9272-77C668A129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FBC40-65B3-4A6F-8A4F-1536D2088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91A06-FD19-480D-8117-A16BD50B8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6D1F5-C05E-492F-97DE-CE334C554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427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93AFCE-4511-488D-820D-E43A3782F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16DAF-4C69-4DD2-AD23-74A065C3A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225F5-34F8-4B16-BF14-38BEB0F041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D221A3-DAC8-464F-8024-609D81D39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A42E3-3DF3-4EAD-97D3-256D1ED9A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463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5B6F0-8A8C-4AFD-AF74-F4AC9F653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2F3CC-7D73-4F06-801F-BF5115681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8FC12-D17A-42CF-B1D7-39B16F2E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52587-0E37-4F52-934C-3BFE95806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F3F4BC-4C3E-4FA6-AB02-700CCB57F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32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77812-CE5D-4AE2-A408-63B9223DE6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2E053E-DE54-47C1-94E8-9FA1206DD7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FAC4E-5ED7-46F4-B572-3E85F1368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301A5-AFA4-4B52-B7CD-2E10C14EF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A7D46-F25C-4A4D-A83C-0C6DC54FD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214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F2294-4E82-4278-AAE3-6222A9B5D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3D32C8-C431-46E1-959E-C903DCA00F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78F85-C629-48A3-952F-2C0039CC9F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25E2C-BC52-420C-9D71-683D07FD4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15BCFB-CA07-4600-A80F-FCEB9E732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CE693A-EEE7-44C7-A63D-F2C54B7DA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818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45C9C-7806-4175-96DA-41F3A0E19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22402-D0A9-410A-867E-F291E916B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7353D-11E8-40C9-8338-CE2115FD7A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F72E23-2118-4663-ACA2-870B01A114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58679E-1779-4299-9B64-824F339689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EAC52-01F1-4D7B-910F-DB270D34E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B5D6B9-13F3-4372-9DD8-D9101E0A8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D3D6E1-B420-4675-B206-F4A559BBF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682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BFE456-29BA-45D2-82AA-970EBC38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94D01F-59AF-43A0-AC6E-E767812D8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0C4CE-BC76-4071-A45B-2817DD403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020216-14E2-40AF-AEEC-C11E2F077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89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4393A2-CAB8-4A51-9E16-80C615C42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C41BF5-51F6-46C6-85C7-A744AAFA3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EEFB62-C8F5-4DBB-A558-63A5B398E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201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2DD81-33BB-4D5B-9D7E-822974572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403957-F4D1-4568-BEB8-3B4C827A7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0F442-3903-4BD7-8CE9-34BE439B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5D526C-2637-45C0-A7A8-C954EDF4B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7B7EF-9716-41E0-96DA-AA61F6FE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4D2BE7-AFDF-4E94-990B-B9A584B2A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2414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F071B-2267-41BC-9B84-3D36721C5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A4CC80-0050-4A0E-BC71-C61C5E65D1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F8ABE9-88C6-4986-AE9E-EF08733FF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42339F-D783-46B9-A2CF-53D2B557F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18381-2939-44DA-967D-2A814397E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EA2F90-5984-4025-AFD9-D6D9CA31B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5061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FD606C-0ED1-4162-8228-4D57F7596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57BE57-FF20-46B4-8541-A46AA899B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712C08-EC91-482D-A000-E097D526A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38A5D-FDA5-4B1E-953B-E86AF285C12D}" type="datetimeFigureOut">
              <a:rPr lang="tr-TR" smtClean="0"/>
              <a:t>12.03.2024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78771-ED71-4E7F-AD7C-9F68233DC0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968EC-4B00-4184-AF27-CF6C76557F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4183A-D4CD-49B2-8C3C-30C77717A2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1283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.ebsco.is/RosettaStoneTurkiy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CDA1A2E9-63FE-408D-A803-8E306ECA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058" y="450220"/>
            <a:ext cx="3904488" cy="4233672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40404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5C76F8-83A8-4153-85F0-C63EDEEF160F}"/>
              </a:ext>
            </a:extLst>
          </p:cNvPr>
          <p:cNvSpPr txBox="1"/>
          <p:nvPr/>
        </p:nvSpPr>
        <p:spPr>
          <a:xfrm>
            <a:off x="731520" y="1115568"/>
            <a:ext cx="3364992" cy="2843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Rosetta Stone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Mobil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Uygulama</a:t>
            </a: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Erişim</a:t>
            </a:r>
            <a:r>
              <a:rPr lang="en-US" sz="39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9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Basamakları</a:t>
            </a:r>
            <a:endParaRPr lang="en-US" sz="39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FBE9F90C-C163-435B-9A68-D15C92D1C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846320"/>
            <a:ext cx="2395728" cy="1563624"/>
          </a:xfrm>
          <a:prstGeom prst="rect">
            <a:avLst/>
          </a:prstGeom>
          <a:solidFill>
            <a:schemeClr val="accent1">
              <a:alpha val="94902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C910467-8185-45DD-B8A2-A88DF20DF6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21995" y="450221"/>
            <a:ext cx="7207948" cy="5948859"/>
          </a:xfrm>
          <a:prstGeom prst="rect">
            <a:avLst/>
          </a:prstGeom>
          <a:solidFill>
            <a:srgbClr val="7F7F7F">
              <a:alpha val="24000"/>
            </a:srgb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Image result for rosetta stone mobile">
            <a:extLst>
              <a:ext uri="{FF2B5EF4-FFF2-40B4-BE49-F238E27FC236}">
                <a16:creationId xmlns:a16="http://schemas.microsoft.com/office/drawing/2014/main" id="{15DF6F58-1655-4E5A-AE2B-C340830A6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62374" y="2008757"/>
            <a:ext cx="5020074" cy="3237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7" name="Rectangle 76">
            <a:extLst>
              <a:ext uri="{FF2B5EF4-FFF2-40B4-BE49-F238E27FC236}">
                <a16:creationId xmlns:a16="http://schemas.microsoft.com/office/drawing/2014/main" id="{1A882A9F-F4E9-4E23-8F0B-20B5DF42EA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17520" y="4835010"/>
            <a:ext cx="1349026" cy="1572768"/>
          </a:xfrm>
          <a:prstGeom prst="rect">
            <a:avLst/>
          </a:prstGeom>
          <a:solidFill>
            <a:srgbClr val="164A82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530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Uygulamanın İndirilmesi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638043"/>
            <a:ext cx="3582303" cy="3415623"/>
          </a:xfrm>
        </p:spPr>
        <p:txBody>
          <a:bodyPr>
            <a:normAutofit/>
          </a:bodyPr>
          <a:lstStyle/>
          <a:p>
            <a:pPr marL="182880">
              <a:lnSpc>
                <a:spcPct val="150000"/>
              </a:lnSpc>
            </a:pP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Apple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App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Store’dan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, Android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için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Google Play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Store’dan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‘Rosetta Stone’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uygulamasını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arayınız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2880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‘Learn Languages: Rosetta Stone’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uygulamasını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500" dirty="0" err="1">
                <a:latin typeface="Arial" panose="020B0604020202020204" pitchFamily="34" charset="0"/>
                <a:cs typeface="Arial" panose="020B0604020202020204" pitchFamily="34" charset="0"/>
              </a:rPr>
              <a:t>indiriniz</a:t>
            </a:r>
            <a:r>
              <a:rPr lang="en-GB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2880">
              <a:lnSpc>
                <a:spcPct val="150000"/>
              </a:lnSpc>
            </a:pPr>
            <a:r>
              <a:rPr lang="tr-TR" sz="1500" dirty="0">
                <a:latin typeface="Arial" panose="020B0604020202020204" pitchFamily="34" charset="0"/>
                <a:cs typeface="Arial" panose="020B0604020202020204" pitchFamily="34" charset="0"/>
              </a:rPr>
              <a:t>UYGULAMAYI HENÜZ AÇMAYINIZ</a:t>
            </a:r>
            <a:endParaRPr lang="en-GB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/>
          </a:p>
        </p:txBody>
      </p:sp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042EBABE-9A7F-477B-B687-AF29D9AFD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5152" y="1251669"/>
            <a:ext cx="3461955" cy="4354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2089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Erişim ve </a:t>
            </a:r>
            <a:br>
              <a:rPr lang="tr-TR" sz="2800" b="1" dirty="0"/>
            </a:br>
            <a:r>
              <a:rPr lang="tr-TR" sz="2800" b="1" dirty="0"/>
              <a:t>Kullanıcı Adı / Şifre Oluşturma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638043"/>
            <a:ext cx="3582303" cy="341562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Bilgisayarınızdan aşağıdaki erişim linkine tıklayarak giriş yapın.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https://m.ebsco.is/RosettaStoneTurkiye</a:t>
            </a:r>
            <a:endParaRPr lang="tr-TR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Karşınıza gelen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ekrandan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Rosetta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Stone’a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sonraki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girişlerde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kullanacağınız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kurumsal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e-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posta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adresiniz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ve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şifre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nizi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oluşturunuz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çalışmak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istediğiniz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dili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seçiniz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Ekranın sağ üst köşesinden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arayüz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dilini değiştirebilirsiniz.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B5F1AA9-B7C8-41F3-A663-F3111BD59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3794" y="1630868"/>
            <a:ext cx="6104738" cy="3898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369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54296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1C706-A7D2-4E6A-BC4C-C06A16EE4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23392"/>
            <a:ext cx="3363974" cy="1607060"/>
          </a:xfrm>
          <a:noFill/>
          <a:ln w="19050">
            <a:solidFill>
              <a:schemeClr val="tx1"/>
            </a:solidFill>
          </a:ln>
        </p:spPr>
        <p:txBody>
          <a:bodyPr wrap="square" anchor="ctr">
            <a:normAutofit/>
          </a:bodyPr>
          <a:lstStyle/>
          <a:p>
            <a:pPr algn="ctr"/>
            <a:r>
              <a:rPr lang="tr-TR" sz="2800" b="1" dirty="0"/>
              <a:t>Uygulamaya Giriş</a:t>
            </a:r>
            <a:endParaRPr lang="en-US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5EFE5-560F-4FDD-9B95-43DBEDA2AE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065" y="2414726"/>
            <a:ext cx="4136994" cy="424352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Her zaman ve her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yerden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öğrenmeye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başlayabilirsiniz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Bundan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sonraki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girişleri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doğrudan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mobil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uygulama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üzerinden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gerçekleştirebilirsiniz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Sadece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dil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değiştirmek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istediğiniz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2 – 5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adımlarını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tekrar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yapmanız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gerekmektedir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Sırasıyla</a:t>
            </a:r>
            <a:r>
              <a:rPr lang="tr-TR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“Sign In” ve “Work or School”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butonlarına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bastıktan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sonra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3.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adımda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oluşturduğunuz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kullanıcı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adınız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ve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şifrenizi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giriniz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Eğer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cihazınız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otomatik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olarak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kaydetmediyse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de namespace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bilgisine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ihtiyacınız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olacaktır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Deneme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sürümlerinde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namespace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alanına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ns240700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GB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yazınız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ve ‘Sign In’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butonuna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dirty="0" err="1">
                <a:latin typeface="Arial" panose="020B0604020202020204" pitchFamily="34" charset="0"/>
                <a:cs typeface="Arial" panose="020B0604020202020204" pitchFamily="34" charset="0"/>
              </a:rPr>
              <a:t>tıklayınız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DEE81D0-C78D-402D-8D5B-95EA8AE5FA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6267" y="719017"/>
            <a:ext cx="6778023" cy="26526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E149321-96EC-46B3-B836-B38CB51EFD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79844" y="3458803"/>
            <a:ext cx="4654297" cy="275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2290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>
            <a:extLst>
              <a:ext uri="{FF2B5EF4-FFF2-40B4-BE49-F238E27FC236}">
                <a16:creationId xmlns:a16="http://schemas.microsoft.com/office/drawing/2014/main" id="{3B5D402F-75A6-4793-BC55-1CC73C35E0A4}"/>
              </a:ext>
            </a:extLst>
          </p:cNvPr>
          <p:cNvSpPr txBox="1">
            <a:spLocks/>
          </p:cNvSpPr>
          <p:nvPr/>
        </p:nvSpPr>
        <p:spPr>
          <a:xfrm>
            <a:off x="838200" y="2340430"/>
            <a:ext cx="4245429" cy="22063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fontAlgn="auto">
              <a:spcAft>
                <a:spcPts val="600"/>
              </a:spcAft>
              <a:buClrTx/>
              <a:buSzTx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TEŞEKKÜRLER!</a:t>
            </a:r>
          </a:p>
        </p:txBody>
      </p:sp>
      <p:sp>
        <p:nvSpPr>
          <p:cNvPr id="137" name="Freeform 5">
            <a:extLst>
              <a:ext uri="{FF2B5EF4-FFF2-40B4-BE49-F238E27FC236}">
                <a16:creationId xmlns:a16="http://schemas.microsoft.com/office/drawing/2014/main" id="{AF1E5E62-9EB9-408E-AE53-A04A4C8110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5920619" cy="2130951"/>
          </a:xfrm>
          <a:custGeom>
            <a:avLst/>
            <a:gdLst>
              <a:gd name="connsiteX0" fmla="*/ 0 w 5920619"/>
              <a:gd name="connsiteY0" fmla="*/ 0 h 2130951"/>
              <a:gd name="connsiteX1" fmla="*/ 3191370 w 5920619"/>
              <a:gd name="connsiteY1" fmla="*/ 0 h 2130951"/>
              <a:gd name="connsiteX2" fmla="*/ 3346315 w 5920619"/>
              <a:gd name="connsiteY2" fmla="*/ 0 h 2130951"/>
              <a:gd name="connsiteX3" fmla="*/ 5920619 w 5920619"/>
              <a:gd name="connsiteY3" fmla="*/ 0 h 2130951"/>
              <a:gd name="connsiteX4" fmla="*/ 4936971 w 5920619"/>
              <a:gd name="connsiteY4" fmla="*/ 2130951 h 2130951"/>
              <a:gd name="connsiteX5" fmla="*/ 0 w 5920619"/>
              <a:gd name="connsiteY5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920619" h="2130951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9" y="0"/>
                </a:lnTo>
                <a:lnTo>
                  <a:pt x="4936971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926875-27FF-4BEE-AFA8-B52833492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5115" y="1566048"/>
            <a:ext cx="5466806" cy="2476951"/>
          </a:xfrm>
          <a:prstGeom prst="rect">
            <a:avLst/>
          </a:prstGeom>
        </p:spPr>
      </p:pic>
      <p:sp>
        <p:nvSpPr>
          <p:cNvPr id="139" name="Freeform 7">
            <a:extLst>
              <a:ext uri="{FF2B5EF4-FFF2-40B4-BE49-F238E27FC236}">
                <a16:creationId xmlns:a16="http://schemas.microsoft.com/office/drawing/2014/main" id="{9C5704B2-7C5B-4738-AF0D-4A2756A69F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4683319"/>
            <a:ext cx="5925190" cy="2174681"/>
          </a:xfrm>
          <a:custGeom>
            <a:avLst/>
            <a:gdLst>
              <a:gd name="connsiteX0" fmla="*/ 1007162 w 5925190"/>
              <a:gd name="connsiteY0" fmla="*/ 0 h 2174681"/>
              <a:gd name="connsiteX1" fmla="*/ 5925190 w 5925190"/>
              <a:gd name="connsiteY1" fmla="*/ 0 h 2174681"/>
              <a:gd name="connsiteX2" fmla="*/ 5925190 w 5925190"/>
              <a:gd name="connsiteY2" fmla="*/ 2174681 h 2174681"/>
              <a:gd name="connsiteX3" fmla="*/ 0 w 5925190"/>
              <a:gd name="connsiteY3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2174681">
                <a:moveTo>
                  <a:pt x="1007162" y="0"/>
                </a:moveTo>
                <a:lnTo>
                  <a:pt x="5925190" y="0"/>
                </a:lnTo>
                <a:lnTo>
                  <a:pt x="5925190" y="2174681"/>
                </a:lnTo>
                <a:lnTo>
                  <a:pt x="0" y="2174681"/>
                </a:lnTo>
                <a:close/>
              </a:path>
            </a:pathLst>
          </a:custGeom>
          <a:solidFill>
            <a:schemeClr val="accent2">
              <a:lumMod val="100000"/>
              <a:lumOff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1" name="Freeform 6">
            <a:extLst>
              <a:ext uri="{FF2B5EF4-FFF2-40B4-BE49-F238E27FC236}">
                <a16:creationId xmlns:a16="http://schemas.microsoft.com/office/drawing/2014/main" id="{DFB36DC4-A410-4DF1-8453-1D85743F5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4683319"/>
            <a:ext cx="7092887" cy="2174681"/>
          </a:xfrm>
          <a:custGeom>
            <a:avLst/>
            <a:gdLst>
              <a:gd name="connsiteX0" fmla="*/ 0 w 7092887"/>
              <a:gd name="connsiteY0" fmla="*/ 0 h 2174681"/>
              <a:gd name="connsiteX1" fmla="*/ 7092887 w 7092887"/>
              <a:gd name="connsiteY1" fmla="*/ 0 h 2174681"/>
              <a:gd name="connsiteX2" fmla="*/ 6085725 w 7092887"/>
              <a:gd name="connsiteY2" fmla="*/ 2174681 h 2174681"/>
              <a:gd name="connsiteX3" fmla="*/ 1524000 w 7092887"/>
              <a:gd name="connsiteY3" fmla="*/ 2174681 h 2174681"/>
              <a:gd name="connsiteX4" fmla="*/ 1200418 w 7092887"/>
              <a:gd name="connsiteY4" fmla="*/ 2174681 h 2174681"/>
              <a:gd name="connsiteX5" fmla="*/ 0 w 7092887"/>
              <a:gd name="connsiteY5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92887" h="2174681">
                <a:moveTo>
                  <a:pt x="0" y="0"/>
                </a:moveTo>
                <a:lnTo>
                  <a:pt x="7092887" y="0"/>
                </a:lnTo>
                <a:lnTo>
                  <a:pt x="6085725" y="2174681"/>
                </a:lnTo>
                <a:lnTo>
                  <a:pt x="1524000" y="2174681"/>
                </a:lnTo>
                <a:lnTo>
                  <a:pt x="1200418" y="2174681"/>
                </a:lnTo>
                <a:lnTo>
                  <a:pt x="0" y="2174681"/>
                </a:lnTo>
                <a:close/>
              </a:path>
            </a:pathLst>
          </a:custGeom>
          <a:solidFill>
            <a:srgbClr val="B2B2B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B2B2B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520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182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Uygulamanın İndirilmesi</vt:lpstr>
      <vt:lpstr>Erişim ve  Kullanıcı Adı / Şifre Oluşturma</vt:lpstr>
      <vt:lpstr>Uygulamaya Giriş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Selman Aksoy</dc:creator>
  <cp:lastModifiedBy>Senem Arat</cp:lastModifiedBy>
  <cp:revision>5</cp:revision>
  <dcterms:created xsi:type="dcterms:W3CDTF">2020-04-20T13:16:14Z</dcterms:created>
  <dcterms:modified xsi:type="dcterms:W3CDTF">2024-03-12T08:03:12Z</dcterms:modified>
</cp:coreProperties>
</file>